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49" r:id="rId2"/>
  </p:sldMasterIdLst>
  <p:notesMasterIdLst>
    <p:notesMasterId r:id="rId24"/>
  </p:notesMasterIdLst>
  <p:handoutMasterIdLst>
    <p:handoutMasterId r:id="rId25"/>
  </p:handoutMasterIdLst>
  <p:sldIdLst>
    <p:sldId id="271" r:id="rId3"/>
    <p:sldId id="273" r:id="rId4"/>
    <p:sldId id="276" r:id="rId5"/>
    <p:sldId id="277" r:id="rId6"/>
    <p:sldId id="278" r:id="rId7"/>
    <p:sldId id="290" r:id="rId8"/>
    <p:sldId id="291" r:id="rId9"/>
    <p:sldId id="292" r:id="rId10"/>
    <p:sldId id="293" r:id="rId11"/>
    <p:sldId id="302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272" r:id="rId20"/>
    <p:sldId id="274" r:id="rId21"/>
    <p:sldId id="275" r:id="rId22"/>
    <p:sldId id="301" r:id="rId23"/>
  </p:sldIdLst>
  <p:sldSz cx="9144000" cy="5143500" type="screen16x9"/>
  <p:notesSz cx="6797675" cy="9926638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BD78"/>
    <a:srgbClr val="00A651"/>
    <a:srgbClr val="F18A21"/>
    <a:srgbClr val="8BB9D5"/>
    <a:srgbClr val="8D9ED3"/>
    <a:srgbClr val="46B9C6"/>
    <a:srgbClr val="358578"/>
    <a:srgbClr val="466673"/>
    <a:srgbClr val="4655C6"/>
    <a:srgbClr val="717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48" y="-96"/>
      </p:cViewPr>
      <p:guideLst>
        <p:guide orient="horz" pos="1620"/>
        <p:guide orient="horz" pos="300"/>
        <p:guide pos="2880"/>
        <p:guide pos="3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62" d="100"/>
        <a:sy n="262" d="100"/>
      </p:scale>
      <p:origin x="0" y="2784"/>
    </p:cViewPr>
  </p:sorterViewPr>
  <p:notesViewPr>
    <p:cSldViewPr>
      <p:cViewPr varScale="1">
        <p:scale>
          <a:sx n="74" d="100"/>
          <a:sy n="74" d="100"/>
        </p:scale>
        <p:origin x="-2496" y="-9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C690D7-D004-4CB3-8F36-E55860483D0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0C8FE65-09A1-4937-B2A5-DA289AFE0234}">
      <dgm:prSet phldrT="[Text]"/>
      <dgm:spPr>
        <a:solidFill>
          <a:srgbClr val="002060"/>
        </a:solidFill>
      </dgm:spPr>
      <dgm:t>
        <a:bodyPr/>
        <a:lstStyle/>
        <a:p>
          <a:r>
            <a:rPr lang="en-GB" dirty="0"/>
            <a:t>Antibody</a:t>
          </a:r>
        </a:p>
      </dgm:t>
    </dgm:pt>
    <dgm:pt modelId="{10EF32C1-C286-4874-8829-FA708DFB1A33}" type="parTrans" cxnId="{2328C02F-4D19-44EC-9730-B5FD466943CD}">
      <dgm:prSet/>
      <dgm:spPr/>
      <dgm:t>
        <a:bodyPr/>
        <a:lstStyle/>
        <a:p>
          <a:endParaRPr lang="en-GB"/>
        </a:p>
      </dgm:t>
    </dgm:pt>
    <dgm:pt modelId="{28D924E2-207F-4761-9758-0D334D37EE46}" type="sibTrans" cxnId="{2328C02F-4D19-44EC-9730-B5FD466943CD}">
      <dgm:prSet/>
      <dgm:spPr/>
      <dgm:t>
        <a:bodyPr/>
        <a:lstStyle/>
        <a:p>
          <a:endParaRPr lang="en-GB"/>
        </a:p>
      </dgm:t>
    </dgm:pt>
    <dgm:pt modelId="{68D70935-24C1-4A81-BE23-1CEE9C3DD510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Auto-antibody</a:t>
          </a:r>
        </a:p>
      </dgm:t>
    </dgm:pt>
    <dgm:pt modelId="{2E2122E1-D2EE-4420-91FF-6E03F0851A45}" type="parTrans" cxnId="{700C5F50-9567-4DB3-8E03-5A0788C25194}">
      <dgm:prSet/>
      <dgm:spPr/>
      <dgm:t>
        <a:bodyPr/>
        <a:lstStyle/>
        <a:p>
          <a:endParaRPr lang="en-GB"/>
        </a:p>
      </dgm:t>
    </dgm:pt>
    <dgm:pt modelId="{CC36AB16-20F0-487C-9D5C-F9710576226E}" type="sibTrans" cxnId="{700C5F50-9567-4DB3-8E03-5A0788C25194}">
      <dgm:prSet/>
      <dgm:spPr/>
      <dgm:t>
        <a:bodyPr/>
        <a:lstStyle/>
        <a:p>
          <a:endParaRPr lang="en-GB"/>
        </a:p>
      </dgm:t>
    </dgm:pt>
    <dgm:pt modelId="{171606AA-2411-4FAE-9175-5B1FB0E0C6BB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Exclude underlying </a:t>
          </a:r>
          <a:r>
            <a:rPr lang="en-GB" dirty="0" err="1">
              <a:solidFill>
                <a:schemeClr val="tx1"/>
              </a:solidFill>
            </a:rPr>
            <a:t>allo</a:t>
          </a:r>
          <a:r>
            <a:rPr lang="en-GB" dirty="0">
              <a:solidFill>
                <a:schemeClr val="tx1"/>
              </a:solidFill>
            </a:rPr>
            <a:t>-antibody</a:t>
          </a:r>
        </a:p>
      </dgm:t>
    </dgm:pt>
    <dgm:pt modelId="{5338DBB4-D837-45E7-AA64-94E6983BB601}" type="parTrans" cxnId="{AFCD328C-FAC2-4B79-B0C1-08F893BCA85C}">
      <dgm:prSet/>
      <dgm:spPr/>
      <dgm:t>
        <a:bodyPr/>
        <a:lstStyle/>
        <a:p>
          <a:endParaRPr lang="en-GB"/>
        </a:p>
      </dgm:t>
    </dgm:pt>
    <dgm:pt modelId="{6B680CCC-9DA9-4FC2-9266-36EC1E417072}" type="sibTrans" cxnId="{AFCD328C-FAC2-4B79-B0C1-08F893BCA85C}">
      <dgm:prSet/>
      <dgm:spPr/>
      <dgm:t>
        <a:bodyPr/>
        <a:lstStyle/>
        <a:p>
          <a:endParaRPr lang="en-GB"/>
        </a:p>
      </dgm:t>
    </dgm:pt>
    <dgm:pt modelId="{761329DB-1B5B-4B50-8540-F5D04D183777}">
      <dgm:prSet phldrT="[Text]"/>
      <dgm:spPr/>
      <dgm:t>
        <a:bodyPr/>
        <a:lstStyle/>
        <a:p>
          <a:r>
            <a:rPr lang="en-GB" dirty="0" err="1">
              <a:solidFill>
                <a:schemeClr val="tx1"/>
              </a:solidFill>
            </a:rPr>
            <a:t>Allo</a:t>
          </a:r>
          <a:r>
            <a:rPr lang="en-GB" dirty="0">
              <a:solidFill>
                <a:schemeClr val="tx1"/>
              </a:solidFill>
            </a:rPr>
            <a:t>-antibody</a:t>
          </a:r>
        </a:p>
      </dgm:t>
    </dgm:pt>
    <dgm:pt modelId="{316E166A-4FDA-4D93-B286-ACDF7D78363E}" type="parTrans" cxnId="{73536082-5CF9-4FDD-84D1-6ED5ABAE86B6}">
      <dgm:prSet/>
      <dgm:spPr/>
      <dgm:t>
        <a:bodyPr/>
        <a:lstStyle/>
        <a:p>
          <a:endParaRPr lang="en-GB"/>
        </a:p>
      </dgm:t>
    </dgm:pt>
    <dgm:pt modelId="{8AD82821-ADCE-45EF-997E-5F62ED1D5D75}" type="sibTrans" cxnId="{73536082-5CF9-4FDD-84D1-6ED5ABAE86B6}">
      <dgm:prSet/>
      <dgm:spPr/>
      <dgm:t>
        <a:bodyPr/>
        <a:lstStyle/>
        <a:p>
          <a:endParaRPr lang="en-GB"/>
        </a:p>
      </dgm:t>
    </dgm:pt>
    <dgm:pt modelId="{EF12B15C-8105-415D-90DB-C041AADBD0F1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Identify specificity</a:t>
          </a:r>
        </a:p>
      </dgm:t>
    </dgm:pt>
    <dgm:pt modelId="{89E9A52D-7AD9-45AD-8F0B-5EE4897E5048}" type="parTrans" cxnId="{91D89B63-CBAE-48DF-9C19-E25AD9EE256E}">
      <dgm:prSet/>
      <dgm:spPr/>
      <dgm:t>
        <a:bodyPr/>
        <a:lstStyle/>
        <a:p>
          <a:endParaRPr lang="en-GB"/>
        </a:p>
      </dgm:t>
    </dgm:pt>
    <dgm:pt modelId="{1E8B89D6-E319-4A71-A62C-70F962DCA15E}" type="sibTrans" cxnId="{91D89B63-CBAE-48DF-9C19-E25AD9EE256E}">
      <dgm:prSet/>
      <dgm:spPr/>
      <dgm:t>
        <a:bodyPr/>
        <a:lstStyle/>
        <a:p>
          <a:endParaRPr lang="en-GB"/>
        </a:p>
      </dgm:t>
    </dgm:pt>
    <dgm:pt modelId="{1102EBA2-A600-4C5B-A4E2-F1B13831606B}" type="pres">
      <dgm:prSet presAssocID="{83C690D7-D004-4CB3-8F36-E55860483D0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767DAFB-FAE4-4D5E-BAC9-4320814C0D55}" type="pres">
      <dgm:prSet presAssocID="{F0C8FE65-09A1-4937-B2A5-DA289AFE0234}" presName="root1" presStyleCnt="0"/>
      <dgm:spPr/>
    </dgm:pt>
    <dgm:pt modelId="{D32603DB-E62A-4C89-8C8B-F2F04D51D73F}" type="pres">
      <dgm:prSet presAssocID="{F0C8FE65-09A1-4937-B2A5-DA289AFE023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7B30544-7410-4BF0-A630-E844A1914851}" type="pres">
      <dgm:prSet presAssocID="{F0C8FE65-09A1-4937-B2A5-DA289AFE0234}" presName="level2hierChild" presStyleCnt="0"/>
      <dgm:spPr/>
    </dgm:pt>
    <dgm:pt modelId="{0C87A7D0-05A7-4046-8F38-831AFBCC9079}" type="pres">
      <dgm:prSet presAssocID="{2E2122E1-D2EE-4420-91FF-6E03F0851A45}" presName="conn2-1" presStyleLbl="parChTrans1D2" presStyleIdx="0" presStyleCnt="2"/>
      <dgm:spPr/>
      <dgm:t>
        <a:bodyPr/>
        <a:lstStyle/>
        <a:p>
          <a:endParaRPr lang="en-GB"/>
        </a:p>
      </dgm:t>
    </dgm:pt>
    <dgm:pt modelId="{84E799A3-F6F8-4885-B7C9-1CF0DBF47C65}" type="pres">
      <dgm:prSet presAssocID="{2E2122E1-D2EE-4420-91FF-6E03F0851A45}" presName="connTx" presStyleLbl="parChTrans1D2" presStyleIdx="0" presStyleCnt="2"/>
      <dgm:spPr/>
      <dgm:t>
        <a:bodyPr/>
        <a:lstStyle/>
        <a:p>
          <a:endParaRPr lang="en-GB"/>
        </a:p>
      </dgm:t>
    </dgm:pt>
    <dgm:pt modelId="{883A2AB8-0A07-448F-B923-FE2410F258AE}" type="pres">
      <dgm:prSet presAssocID="{68D70935-24C1-4A81-BE23-1CEE9C3DD510}" presName="root2" presStyleCnt="0"/>
      <dgm:spPr/>
    </dgm:pt>
    <dgm:pt modelId="{38C1B400-610B-4ADF-ACEC-8FE8888BEF58}" type="pres">
      <dgm:prSet presAssocID="{68D70935-24C1-4A81-BE23-1CEE9C3DD510}" presName="LevelTwoTextNode" presStyleLbl="node2" presStyleIdx="0" presStyleCnt="2" custLinFactNeighborX="0" custLinFactNeighborY="-3829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2E28E52-B4B9-43B1-8490-DD5852535532}" type="pres">
      <dgm:prSet presAssocID="{68D70935-24C1-4A81-BE23-1CEE9C3DD510}" presName="level3hierChild" presStyleCnt="0"/>
      <dgm:spPr/>
    </dgm:pt>
    <dgm:pt modelId="{72ED6ED8-C6C1-4353-9A39-DDAF826CFA7A}" type="pres">
      <dgm:prSet presAssocID="{5338DBB4-D837-45E7-AA64-94E6983BB601}" presName="conn2-1" presStyleLbl="parChTrans1D3" presStyleIdx="0" presStyleCnt="2"/>
      <dgm:spPr/>
      <dgm:t>
        <a:bodyPr/>
        <a:lstStyle/>
        <a:p>
          <a:endParaRPr lang="en-GB"/>
        </a:p>
      </dgm:t>
    </dgm:pt>
    <dgm:pt modelId="{C2E2005B-4758-4E7D-8E08-EB61005A87A4}" type="pres">
      <dgm:prSet presAssocID="{5338DBB4-D837-45E7-AA64-94E6983BB601}" presName="connTx" presStyleLbl="parChTrans1D3" presStyleIdx="0" presStyleCnt="2"/>
      <dgm:spPr/>
      <dgm:t>
        <a:bodyPr/>
        <a:lstStyle/>
        <a:p>
          <a:endParaRPr lang="en-GB"/>
        </a:p>
      </dgm:t>
    </dgm:pt>
    <dgm:pt modelId="{41E034A9-D697-4DCE-B328-10BF7DD9A32E}" type="pres">
      <dgm:prSet presAssocID="{171606AA-2411-4FAE-9175-5B1FB0E0C6BB}" presName="root2" presStyleCnt="0"/>
      <dgm:spPr/>
    </dgm:pt>
    <dgm:pt modelId="{EAB455A6-443A-4210-BC76-C16F81D37C2B}" type="pres">
      <dgm:prSet presAssocID="{171606AA-2411-4FAE-9175-5B1FB0E0C6BB}" presName="LevelTwoTextNode" presStyleLbl="node3" presStyleIdx="0" presStyleCnt="2" custLinFactNeighborX="189" custLinFactNeighborY="-3829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5450D90-3277-4FF6-A608-82E343B8FB51}" type="pres">
      <dgm:prSet presAssocID="{171606AA-2411-4FAE-9175-5B1FB0E0C6BB}" presName="level3hierChild" presStyleCnt="0"/>
      <dgm:spPr/>
    </dgm:pt>
    <dgm:pt modelId="{18F74026-3681-4A9E-85C1-3246BAA5BC1B}" type="pres">
      <dgm:prSet presAssocID="{316E166A-4FDA-4D93-B286-ACDF7D78363E}" presName="conn2-1" presStyleLbl="parChTrans1D2" presStyleIdx="1" presStyleCnt="2"/>
      <dgm:spPr/>
      <dgm:t>
        <a:bodyPr/>
        <a:lstStyle/>
        <a:p>
          <a:endParaRPr lang="en-GB"/>
        </a:p>
      </dgm:t>
    </dgm:pt>
    <dgm:pt modelId="{B870DABE-35F5-4FD8-B43C-2B6304C64B6E}" type="pres">
      <dgm:prSet presAssocID="{316E166A-4FDA-4D93-B286-ACDF7D78363E}" presName="connTx" presStyleLbl="parChTrans1D2" presStyleIdx="1" presStyleCnt="2"/>
      <dgm:spPr/>
      <dgm:t>
        <a:bodyPr/>
        <a:lstStyle/>
        <a:p>
          <a:endParaRPr lang="en-GB"/>
        </a:p>
      </dgm:t>
    </dgm:pt>
    <dgm:pt modelId="{39832F70-0B87-4531-ADEF-EFC31F85AF0B}" type="pres">
      <dgm:prSet presAssocID="{761329DB-1B5B-4B50-8540-F5D04D183777}" presName="root2" presStyleCnt="0"/>
      <dgm:spPr/>
    </dgm:pt>
    <dgm:pt modelId="{348E3215-B69B-48DF-9D8F-CF748BF3B14C}" type="pres">
      <dgm:prSet presAssocID="{761329DB-1B5B-4B50-8540-F5D04D183777}" presName="LevelTwoTextNode" presStyleLbl="node2" presStyleIdx="1" presStyleCnt="2" custLinFactNeighborX="0" custLinFactNeighborY="298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5B24142-9E53-44FA-BD00-DAA671E4B2BF}" type="pres">
      <dgm:prSet presAssocID="{761329DB-1B5B-4B50-8540-F5D04D183777}" presName="level3hierChild" presStyleCnt="0"/>
      <dgm:spPr/>
    </dgm:pt>
    <dgm:pt modelId="{5B2E2850-AC59-4BC8-B2B0-BA0BF5B0380D}" type="pres">
      <dgm:prSet presAssocID="{89E9A52D-7AD9-45AD-8F0B-5EE4897E5048}" presName="conn2-1" presStyleLbl="parChTrans1D3" presStyleIdx="1" presStyleCnt="2"/>
      <dgm:spPr/>
      <dgm:t>
        <a:bodyPr/>
        <a:lstStyle/>
        <a:p>
          <a:endParaRPr lang="en-GB"/>
        </a:p>
      </dgm:t>
    </dgm:pt>
    <dgm:pt modelId="{51769AC8-93BF-4B69-B806-B737DF309DF3}" type="pres">
      <dgm:prSet presAssocID="{89E9A52D-7AD9-45AD-8F0B-5EE4897E5048}" presName="connTx" presStyleLbl="parChTrans1D3" presStyleIdx="1" presStyleCnt="2"/>
      <dgm:spPr/>
      <dgm:t>
        <a:bodyPr/>
        <a:lstStyle/>
        <a:p>
          <a:endParaRPr lang="en-GB"/>
        </a:p>
      </dgm:t>
    </dgm:pt>
    <dgm:pt modelId="{F8A489CB-E050-45EA-BA0D-28B59C2F35E8}" type="pres">
      <dgm:prSet presAssocID="{EF12B15C-8105-415D-90DB-C041AADBD0F1}" presName="root2" presStyleCnt="0"/>
      <dgm:spPr/>
    </dgm:pt>
    <dgm:pt modelId="{05C85639-B7C8-47B6-87F6-93AF80CC8471}" type="pres">
      <dgm:prSet presAssocID="{EF12B15C-8105-415D-90DB-C041AADBD0F1}" presName="LevelTwoTextNode" presStyleLbl="node3" presStyleIdx="1" presStyleCnt="2" custLinFactNeighborX="-117" custLinFactNeighborY="298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34B46E3-C540-4078-84F3-12B1BA34093B}" type="pres">
      <dgm:prSet presAssocID="{EF12B15C-8105-415D-90DB-C041AADBD0F1}" presName="level3hierChild" presStyleCnt="0"/>
      <dgm:spPr/>
    </dgm:pt>
  </dgm:ptLst>
  <dgm:cxnLst>
    <dgm:cxn modelId="{90118627-BF62-8840-AF6C-B7794D5AF66E}" type="presOf" srcId="{2E2122E1-D2EE-4420-91FF-6E03F0851A45}" destId="{84E799A3-F6F8-4885-B7C9-1CF0DBF47C65}" srcOrd="1" destOrd="0" presId="urn:microsoft.com/office/officeart/2005/8/layout/hierarchy2"/>
    <dgm:cxn modelId="{2328C02F-4D19-44EC-9730-B5FD466943CD}" srcId="{83C690D7-D004-4CB3-8F36-E55860483D0E}" destId="{F0C8FE65-09A1-4937-B2A5-DA289AFE0234}" srcOrd="0" destOrd="0" parTransId="{10EF32C1-C286-4874-8829-FA708DFB1A33}" sibTransId="{28D924E2-207F-4761-9758-0D334D37EE46}"/>
    <dgm:cxn modelId="{0092AA98-8404-0341-9B03-18CDDCC3C0F7}" type="presOf" srcId="{89E9A52D-7AD9-45AD-8F0B-5EE4897E5048}" destId="{51769AC8-93BF-4B69-B806-B737DF309DF3}" srcOrd="1" destOrd="0" presId="urn:microsoft.com/office/officeart/2005/8/layout/hierarchy2"/>
    <dgm:cxn modelId="{D362DF79-BF9F-8A47-B04A-C1594ED2DC09}" type="presOf" srcId="{2E2122E1-D2EE-4420-91FF-6E03F0851A45}" destId="{0C87A7D0-05A7-4046-8F38-831AFBCC9079}" srcOrd="0" destOrd="0" presId="urn:microsoft.com/office/officeart/2005/8/layout/hierarchy2"/>
    <dgm:cxn modelId="{73536082-5CF9-4FDD-84D1-6ED5ABAE86B6}" srcId="{F0C8FE65-09A1-4937-B2A5-DA289AFE0234}" destId="{761329DB-1B5B-4B50-8540-F5D04D183777}" srcOrd="1" destOrd="0" parTransId="{316E166A-4FDA-4D93-B286-ACDF7D78363E}" sibTransId="{8AD82821-ADCE-45EF-997E-5F62ED1D5D75}"/>
    <dgm:cxn modelId="{834DEB89-7BB9-5347-8EAF-E021614B1A11}" type="presOf" srcId="{89E9A52D-7AD9-45AD-8F0B-5EE4897E5048}" destId="{5B2E2850-AC59-4BC8-B2B0-BA0BF5B0380D}" srcOrd="0" destOrd="0" presId="urn:microsoft.com/office/officeart/2005/8/layout/hierarchy2"/>
    <dgm:cxn modelId="{1438F9D6-F23F-B043-9979-B764E919845F}" type="presOf" srcId="{EF12B15C-8105-415D-90DB-C041AADBD0F1}" destId="{05C85639-B7C8-47B6-87F6-93AF80CC8471}" srcOrd="0" destOrd="0" presId="urn:microsoft.com/office/officeart/2005/8/layout/hierarchy2"/>
    <dgm:cxn modelId="{302E45BC-698E-0D41-B172-29EB0D3432F7}" type="presOf" srcId="{5338DBB4-D837-45E7-AA64-94E6983BB601}" destId="{72ED6ED8-C6C1-4353-9A39-DDAF826CFA7A}" srcOrd="0" destOrd="0" presId="urn:microsoft.com/office/officeart/2005/8/layout/hierarchy2"/>
    <dgm:cxn modelId="{700C5F50-9567-4DB3-8E03-5A0788C25194}" srcId="{F0C8FE65-09A1-4937-B2A5-DA289AFE0234}" destId="{68D70935-24C1-4A81-BE23-1CEE9C3DD510}" srcOrd="0" destOrd="0" parTransId="{2E2122E1-D2EE-4420-91FF-6E03F0851A45}" sibTransId="{CC36AB16-20F0-487C-9D5C-F9710576226E}"/>
    <dgm:cxn modelId="{B537CA0D-9773-A848-9BBB-3643028E87D8}" type="presOf" srcId="{761329DB-1B5B-4B50-8540-F5D04D183777}" destId="{348E3215-B69B-48DF-9D8F-CF748BF3B14C}" srcOrd="0" destOrd="0" presId="urn:microsoft.com/office/officeart/2005/8/layout/hierarchy2"/>
    <dgm:cxn modelId="{C061D5C9-3EED-6641-8CA1-53DB5267311F}" type="presOf" srcId="{83C690D7-D004-4CB3-8F36-E55860483D0E}" destId="{1102EBA2-A600-4C5B-A4E2-F1B13831606B}" srcOrd="0" destOrd="0" presId="urn:microsoft.com/office/officeart/2005/8/layout/hierarchy2"/>
    <dgm:cxn modelId="{91D89B63-CBAE-48DF-9C19-E25AD9EE256E}" srcId="{761329DB-1B5B-4B50-8540-F5D04D183777}" destId="{EF12B15C-8105-415D-90DB-C041AADBD0F1}" srcOrd="0" destOrd="0" parTransId="{89E9A52D-7AD9-45AD-8F0B-5EE4897E5048}" sibTransId="{1E8B89D6-E319-4A71-A62C-70F962DCA15E}"/>
    <dgm:cxn modelId="{6EA504B8-4F80-2D4C-8B53-F2D98CDBD416}" type="presOf" srcId="{F0C8FE65-09A1-4937-B2A5-DA289AFE0234}" destId="{D32603DB-E62A-4C89-8C8B-F2F04D51D73F}" srcOrd="0" destOrd="0" presId="urn:microsoft.com/office/officeart/2005/8/layout/hierarchy2"/>
    <dgm:cxn modelId="{8868152D-FBB4-9D49-BB87-BA648513B4D2}" type="presOf" srcId="{68D70935-24C1-4A81-BE23-1CEE9C3DD510}" destId="{38C1B400-610B-4ADF-ACEC-8FE8888BEF58}" srcOrd="0" destOrd="0" presId="urn:microsoft.com/office/officeart/2005/8/layout/hierarchy2"/>
    <dgm:cxn modelId="{AFCD328C-FAC2-4B79-B0C1-08F893BCA85C}" srcId="{68D70935-24C1-4A81-BE23-1CEE9C3DD510}" destId="{171606AA-2411-4FAE-9175-5B1FB0E0C6BB}" srcOrd="0" destOrd="0" parTransId="{5338DBB4-D837-45E7-AA64-94E6983BB601}" sibTransId="{6B680CCC-9DA9-4FC2-9266-36EC1E417072}"/>
    <dgm:cxn modelId="{0C8D2A79-FC01-2F47-85C6-BF2C8B043B4A}" type="presOf" srcId="{316E166A-4FDA-4D93-B286-ACDF7D78363E}" destId="{B870DABE-35F5-4FD8-B43C-2B6304C64B6E}" srcOrd="1" destOrd="0" presId="urn:microsoft.com/office/officeart/2005/8/layout/hierarchy2"/>
    <dgm:cxn modelId="{94818D10-625C-D849-B911-A0757D21A129}" type="presOf" srcId="{316E166A-4FDA-4D93-B286-ACDF7D78363E}" destId="{18F74026-3681-4A9E-85C1-3246BAA5BC1B}" srcOrd="0" destOrd="0" presId="urn:microsoft.com/office/officeart/2005/8/layout/hierarchy2"/>
    <dgm:cxn modelId="{C8C9F417-1490-C744-955E-D3B9A0CDAA41}" type="presOf" srcId="{171606AA-2411-4FAE-9175-5B1FB0E0C6BB}" destId="{EAB455A6-443A-4210-BC76-C16F81D37C2B}" srcOrd="0" destOrd="0" presId="urn:microsoft.com/office/officeart/2005/8/layout/hierarchy2"/>
    <dgm:cxn modelId="{F2346E69-C5F6-2F4D-80A7-A53381909FA2}" type="presOf" srcId="{5338DBB4-D837-45E7-AA64-94E6983BB601}" destId="{C2E2005B-4758-4E7D-8E08-EB61005A87A4}" srcOrd="1" destOrd="0" presId="urn:microsoft.com/office/officeart/2005/8/layout/hierarchy2"/>
    <dgm:cxn modelId="{BC66315D-E663-0D4C-B627-7AA1BE92DC0F}" type="presParOf" srcId="{1102EBA2-A600-4C5B-A4E2-F1B13831606B}" destId="{A767DAFB-FAE4-4D5E-BAC9-4320814C0D55}" srcOrd="0" destOrd="0" presId="urn:microsoft.com/office/officeart/2005/8/layout/hierarchy2"/>
    <dgm:cxn modelId="{6C0D7D4D-1494-9C4A-8968-B2FBD1455DDE}" type="presParOf" srcId="{A767DAFB-FAE4-4D5E-BAC9-4320814C0D55}" destId="{D32603DB-E62A-4C89-8C8B-F2F04D51D73F}" srcOrd="0" destOrd="0" presId="urn:microsoft.com/office/officeart/2005/8/layout/hierarchy2"/>
    <dgm:cxn modelId="{EB20A634-C905-824A-97EE-83DA56D37273}" type="presParOf" srcId="{A767DAFB-FAE4-4D5E-BAC9-4320814C0D55}" destId="{F7B30544-7410-4BF0-A630-E844A1914851}" srcOrd="1" destOrd="0" presId="urn:microsoft.com/office/officeart/2005/8/layout/hierarchy2"/>
    <dgm:cxn modelId="{A6348CAA-E5E7-E248-84E0-F9B346235FBF}" type="presParOf" srcId="{F7B30544-7410-4BF0-A630-E844A1914851}" destId="{0C87A7D0-05A7-4046-8F38-831AFBCC9079}" srcOrd="0" destOrd="0" presId="urn:microsoft.com/office/officeart/2005/8/layout/hierarchy2"/>
    <dgm:cxn modelId="{E7A92A3E-C682-FF4F-BB65-8489EB9EF875}" type="presParOf" srcId="{0C87A7D0-05A7-4046-8F38-831AFBCC9079}" destId="{84E799A3-F6F8-4885-B7C9-1CF0DBF47C65}" srcOrd="0" destOrd="0" presId="urn:microsoft.com/office/officeart/2005/8/layout/hierarchy2"/>
    <dgm:cxn modelId="{811B7318-2D2F-3C41-860E-BC40A93EB084}" type="presParOf" srcId="{F7B30544-7410-4BF0-A630-E844A1914851}" destId="{883A2AB8-0A07-448F-B923-FE2410F258AE}" srcOrd="1" destOrd="0" presId="urn:microsoft.com/office/officeart/2005/8/layout/hierarchy2"/>
    <dgm:cxn modelId="{885F2A92-75CB-1845-A340-B6AEB166427B}" type="presParOf" srcId="{883A2AB8-0A07-448F-B923-FE2410F258AE}" destId="{38C1B400-610B-4ADF-ACEC-8FE8888BEF58}" srcOrd="0" destOrd="0" presId="urn:microsoft.com/office/officeart/2005/8/layout/hierarchy2"/>
    <dgm:cxn modelId="{B68FB731-FF60-9841-8ED4-467C6F40FA48}" type="presParOf" srcId="{883A2AB8-0A07-448F-B923-FE2410F258AE}" destId="{C2E28E52-B4B9-43B1-8490-DD5852535532}" srcOrd="1" destOrd="0" presId="urn:microsoft.com/office/officeart/2005/8/layout/hierarchy2"/>
    <dgm:cxn modelId="{5CF0341E-39DD-6043-A702-B6BCB5825609}" type="presParOf" srcId="{C2E28E52-B4B9-43B1-8490-DD5852535532}" destId="{72ED6ED8-C6C1-4353-9A39-DDAF826CFA7A}" srcOrd="0" destOrd="0" presId="urn:microsoft.com/office/officeart/2005/8/layout/hierarchy2"/>
    <dgm:cxn modelId="{0D63E28F-ACEF-3E47-A005-CC49FB7779D6}" type="presParOf" srcId="{72ED6ED8-C6C1-4353-9A39-DDAF826CFA7A}" destId="{C2E2005B-4758-4E7D-8E08-EB61005A87A4}" srcOrd="0" destOrd="0" presId="urn:microsoft.com/office/officeart/2005/8/layout/hierarchy2"/>
    <dgm:cxn modelId="{DF86C8D1-D9B4-2749-9CCD-E76589A80B2B}" type="presParOf" srcId="{C2E28E52-B4B9-43B1-8490-DD5852535532}" destId="{41E034A9-D697-4DCE-B328-10BF7DD9A32E}" srcOrd="1" destOrd="0" presId="urn:microsoft.com/office/officeart/2005/8/layout/hierarchy2"/>
    <dgm:cxn modelId="{2E85B999-B75B-7242-ADB8-B14BB6BE5FC2}" type="presParOf" srcId="{41E034A9-D697-4DCE-B328-10BF7DD9A32E}" destId="{EAB455A6-443A-4210-BC76-C16F81D37C2B}" srcOrd="0" destOrd="0" presId="urn:microsoft.com/office/officeart/2005/8/layout/hierarchy2"/>
    <dgm:cxn modelId="{2718CD25-9511-A74B-A86A-BA7D8A4FC550}" type="presParOf" srcId="{41E034A9-D697-4DCE-B328-10BF7DD9A32E}" destId="{65450D90-3277-4FF6-A608-82E343B8FB51}" srcOrd="1" destOrd="0" presId="urn:microsoft.com/office/officeart/2005/8/layout/hierarchy2"/>
    <dgm:cxn modelId="{02DCDBAA-A024-3146-BA89-12FF812C28E6}" type="presParOf" srcId="{F7B30544-7410-4BF0-A630-E844A1914851}" destId="{18F74026-3681-4A9E-85C1-3246BAA5BC1B}" srcOrd="2" destOrd="0" presId="urn:microsoft.com/office/officeart/2005/8/layout/hierarchy2"/>
    <dgm:cxn modelId="{E06D0421-585F-9246-BE83-9B02A967F7FA}" type="presParOf" srcId="{18F74026-3681-4A9E-85C1-3246BAA5BC1B}" destId="{B870DABE-35F5-4FD8-B43C-2B6304C64B6E}" srcOrd="0" destOrd="0" presId="urn:microsoft.com/office/officeart/2005/8/layout/hierarchy2"/>
    <dgm:cxn modelId="{F7D25688-C517-F74F-986A-A4A5F0CD251A}" type="presParOf" srcId="{F7B30544-7410-4BF0-A630-E844A1914851}" destId="{39832F70-0B87-4531-ADEF-EFC31F85AF0B}" srcOrd="3" destOrd="0" presId="urn:microsoft.com/office/officeart/2005/8/layout/hierarchy2"/>
    <dgm:cxn modelId="{BA5F52DE-BF54-334A-9394-F2EF6E6E50CB}" type="presParOf" srcId="{39832F70-0B87-4531-ADEF-EFC31F85AF0B}" destId="{348E3215-B69B-48DF-9D8F-CF748BF3B14C}" srcOrd="0" destOrd="0" presId="urn:microsoft.com/office/officeart/2005/8/layout/hierarchy2"/>
    <dgm:cxn modelId="{F82B4549-D598-6D4A-B04D-5645972E9704}" type="presParOf" srcId="{39832F70-0B87-4531-ADEF-EFC31F85AF0B}" destId="{15B24142-9E53-44FA-BD00-DAA671E4B2BF}" srcOrd="1" destOrd="0" presId="urn:microsoft.com/office/officeart/2005/8/layout/hierarchy2"/>
    <dgm:cxn modelId="{17842035-A9B5-184E-84D4-87F3EF2251D9}" type="presParOf" srcId="{15B24142-9E53-44FA-BD00-DAA671E4B2BF}" destId="{5B2E2850-AC59-4BC8-B2B0-BA0BF5B0380D}" srcOrd="0" destOrd="0" presId="urn:microsoft.com/office/officeart/2005/8/layout/hierarchy2"/>
    <dgm:cxn modelId="{CFDF503F-F53C-B346-BE2C-2E7DBBBF11DF}" type="presParOf" srcId="{5B2E2850-AC59-4BC8-B2B0-BA0BF5B0380D}" destId="{51769AC8-93BF-4B69-B806-B737DF309DF3}" srcOrd="0" destOrd="0" presId="urn:microsoft.com/office/officeart/2005/8/layout/hierarchy2"/>
    <dgm:cxn modelId="{AB15FBD5-7767-F44A-86E2-D02085792273}" type="presParOf" srcId="{15B24142-9E53-44FA-BD00-DAA671E4B2BF}" destId="{F8A489CB-E050-45EA-BA0D-28B59C2F35E8}" srcOrd="1" destOrd="0" presId="urn:microsoft.com/office/officeart/2005/8/layout/hierarchy2"/>
    <dgm:cxn modelId="{7D5301A6-9F3B-FA49-B2E7-8302DA374F56}" type="presParOf" srcId="{F8A489CB-E050-45EA-BA0D-28B59C2F35E8}" destId="{05C85639-B7C8-47B6-87F6-93AF80CC8471}" srcOrd="0" destOrd="0" presId="urn:microsoft.com/office/officeart/2005/8/layout/hierarchy2"/>
    <dgm:cxn modelId="{E3DF5FB1-C582-3D40-A5EB-AF4CA14E4A52}" type="presParOf" srcId="{F8A489CB-E050-45EA-BA0D-28B59C2F35E8}" destId="{C34B46E3-C540-4078-84F3-12B1BA34093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7734C8-C9BF-447A-AF4D-D5185E20A524}" type="doc">
      <dgm:prSet loTypeId="urn:microsoft.com/office/officeart/2009/3/layout/SubStepProcess" loCatId="relationship" qsTypeId="urn:microsoft.com/office/officeart/2005/8/quickstyle/simple1" qsCatId="simple" csTypeId="urn:microsoft.com/office/officeart/2005/8/colors/accent1_2" csCatId="accent1" phldr="1"/>
      <dgm:spPr/>
    </dgm:pt>
    <dgm:pt modelId="{699F3FF7-995F-4D75-9160-07B95200C97A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GB" sz="1600" b="1" dirty="0">
              <a:solidFill>
                <a:schemeClr val="tx1"/>
              </a:solidFill>
            </a:rPr>
            <a:t>Unsafe to assume ‘usual suspects’ will be harmless</a:t>
          </a:r>
        </a:p>
      </dgm:t>
    </dgm:pt>
    <dgm:pt modelId="{40712CB9-25F5-4FA7-840B-B5FF032BA7F4}" type="parTrans" cxnId="{A85CD760-284B-4CBC-9829-0E0A549E10E0}">
      <dgm:prSet/>
      <dgm:spPr/>
      <dgm:t>
        <a:bodyPr/>
        <a:lstStyle/>
        <a:p>
          <a:endParaRPr lang="en-GB"/>
        </a:p>
      </dgm:t>
    </dgm:pt>
    <dgm:pt modelId="{C0D17DB2-D6F1-4BC8-97BA-0F3B9748D770}" type="sibTrans" cxnId="{A85CD760-284B-4CBC-9829-0E0A549E10E0}">
      <dgm:prSet/>
      <dgm:spPr/>
      <dgm:t>
        <a:bodyPr/>
        <a:lstStyle/>
        <a:p>
          <a:endParaRPr lang="en-GB"/>
        </a:p>
      </dgm:t>
    </dgm:pt>
    <dgm:pt modelId="{74894EEB-2AE4-4290-B211-94F71B7F2BF1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GB" sz="1600" b="1" dirty="0">
              <a:solidFill>
                <a:schemeClr val="tx1"/>
              </a:solidFill>
            </a:rPr>
            <a:t>Significant exceptions very rare </a:t>
          </a:r>
        </a:p>
      </dgm:t>
    </dgm:pt>
    <dgm:pt modelId="{2813D734-3418-4B34-867C-99933B5596EC}" type="parTrans" cxnId="{F9D9E013-6300-4CB5-B1C9-439113D4B29C}">
      <dgm:prSet/>
      <dgm:spPr/>
      <dgm:t>
        <a:bodyPr/>
        <a:lstStyle/>
        <a:p>
          <a:endParaRPr lang="en-GB"/>
        </a:p>
      </dgm:t>
    </dgm:pt>
    <dgm:pt modelId="{C0F3E0F0-7453-4136-A276-43FCF87FD452}" type="sibTrans" cxnId="{F9D9E013-6300-4CB5-B1C9-439113D4B29C}">
      <dgm:prSet/>
      <dgm:spPr/>
      <dgm:t>
        <a:bodyPr/>
        <a:lstStyle/>
        <a:p>
          <a:endParaRPr lang="en-GB"/>
        </a:p>
      </dgm:t>
    </dgm:pt>
    <dgm:pt modelId="{DF1DC050-A228-4437-B847-7C17514051D5}">
      <dgm:prSet custT="1"/>
      <dgm:spPr>
        <a:solidFill>
          <a:schemeClr val="accent2"/>
        </a:solidFill>
      </dgm:spPr>
      <dgm:t>
        <a:bodyPr/>
        <a:lstStyle/>
        <a:p>
          <a:endParaRPr lang="en-GB" sz="2000" dirty="0"/>
        </a:p>
      </dgm:t>
    </dgm:pt>
    <dgm:pt modelId="{AB832465-3B98-403E-8E34-BB8F7580FD34}" type="parTrans" cxnId="{4F5563FD-9ABB-431E-9A0B-93579FDCCC84}">
      <dgm:prSet/>
      <dgm:spPr/>
      <dgm:t>
        <a:bodyPr/>
        <a:lstStyle/>
        <a:p>
          <a:endParaRPr lang="en-GB"/>
        </a:p>
      </dgm:t>
    </dgm:pt>
    <dgm:pt modelId="{9C87F9D0-2709-440C-8B73-70B44F263B01}" type="sibTrans" cxnId="{4F5563FD-9ABB-431E-9A0B-93579FDCCC84}">
      <dgm:prSet/>
      <dgm:spPr/>
      <dgm:t>
        <a:bodyPr/>
        <a:lstStyle/>
        <a:p>
          <a:endParaRPr lang="en-GB"/>
        </a:p>
      </dgm:t>
    </dgm:pt>
    <dgm:pt modelId="{B1FFAC58-3DD0-0242-93BC-07789C8004DE}" type="pres">
      <dgm:prSet presAssocID="{F97734C8-C9BF-447A-AF4D-D5185E20A524}" presName="Name0" presStyleCnt="0">
        <dgm:presLayoutVars>
          <dgm:chMax val="7"/>
          <dgm:dir/>
          <dgm:animOne val="branch"/>
        </dgm:presLayoutVars>
      </dgm:prSet>
      <dgm:spPr/>
    </dgm:pt>
    <dgm:pt modelId="{268DFA92-B815-B54F-BB62-1CF485074D41}" type="pres">
      <dgm:prSet presAssocID="{699F3FF7-995F-4D75-9160-07B95200C97A}" presName="parTx1" presStyleLbl="node1" presStyleIdx="0" presStyleCnt="3"/>
      <dgm:spPr/>
      <dgm:t>
        <a:bodyPr/>
        <a:lstStyle/>
        <a:p>
          <a:endParaRPr lang="en-GB"/>
        </a:p>
      </dgm:t>
    </dgm:pt>
    <dgm:pt modelId="{6D57E121-1560-344D-8701-9243D4DE42BD}" type="pres">
      <dgm:prSet presAssocID="{74894EEB-2AE4-4290-B211-94F71B7F2BF1}" presName="parTx2" presStyleLbl="node1" presStyleIdx="1" presStyleCnt="3"/>
      <dgm:spPr/>
      <dgm:t>
        <a:bodyPr/>
        <a:lstStyle/>
        <a:p>
          <a:endParaRPr lang="en-GB"/>
        </a:p>
      </dgm:t>
    </dgm:pt>
    <dgm:pt modelId="{59D7AF07-5FD7-F647-956D-3704D203E3E3}" type="pres">
      <dgm:prSet presAssocID="{DF1DC050-A228-4437-B847-7C17514051D5}" presName="parTx3" presStyleLbl="node1" presStyleIdx="2" presStyleCnt="3"/>
      <dgm:spPr/>
      <dgm:t>
        <a:bodyPr/>
        <a:lstStyle/>
        <a:p>
          <a:endParaRPr lang="en-GB"/>
        </a:p>
      </dgm:t>
    </dgm:pt>
  </dgm:ptLst>
  <dgm:cxnLst>
    <dgm:cxn modelId="{9F4346C3-CEDB-8F43-B21D-CBBA82F90BC1}" type="presOf" srcId="{DF1DC050-A228-4437-B847-7C17514051D5}" destId="{59D7AF07-5FD7-F647-956D-3704D203E3E3}" srcOrd="0" destOrd="0" presId="urn:microsoft.com/office/officeart/2009/3/layout/SubStepProcess"/>
    <dgm:cxn modelId="{2A37899E-53E3-B145-8228-19C996FDC8D7}" type="presOf" srcId="{74894EEB-2AE4-4290-B211-94F71B7F2BF1}" destId="{6D57E121-1560-344D-8701-9243D4DE42BD}" srcOrd="0" destOrd="0" presId="urn:microsoft.com/office/officeart/2009/3/layout/SubStepProcess"/>
    <dgm:cxn modelId="{B5619FF0-981E-4A4C-B9F1-05DE200FD544}" type="presOf" srcId="{F97734C8-C9BF-447A-AF4D-D5185E20A524}" destId="{B1FFAC58-3DD0-0242-93BC-07789C8004DE}" srcOrd="0" destOrd="0" presId="urn:microsoft.com/office/officeart/2009/3/layout/SubStepProcess"/>
    <dgm:cxn modelId="{4F5563FD-9ABB-431E-9A0B-93579FDCCC84}" srcId="{F97734C8-C9BF-447A-AF4D-D5185E20A524}" destId="{DF1DC050-A228-4437-B847-7C17514051D5}" srcOrd="2" destOrd="0" parTransId="{AB832465-3B98-403E-8E34-BB8F7580FD34}" sibTransId="{9C87F9D0-2709-440C-8B73-70B44F263B01}"/>
    <dgm:cxn modelId="{A85CD760-284B-4CBC-9829-0E0A549E10E0}" srcId="{F97734C8-C9BF-447A-AF4D-D5185E20A524}" destId="{699F3FF7-995F-4D75-9160-07B95200C97A}" srcOrd="0" destOrd="0" parTransId="{40712CB9-25F5-4FA7-840B-B5FF032BA7F4}" sibTransId="{C0D17DB2-D6F1-4BC8-97BA-0F3B9748D770}"/>
    <dgm:cxn modelId="{F9D9E013-6300-4CB5-B1C9-439113D4B29C}" srcId="{F97734C8-C9BF-447A-AF4D-D5185E20A524}" destId="{74894EEB-2AE4-4290-B211-94F71B7F2BF1}" srcOrd="1" destOrd="0" parTransId="{2813D734-3418-4B34-867C-99933B5596EC}" sibTransId="{C0F3E0F0-7453-4136-A276-43FCF87FD452}"/>
    <dgm:cxn modelId="{3B43433B-DB67-C24C-88BA-A5D1362132C1}" type="presOf" srcId="{699F3FF7-995F-4D75-9160-07B95200C97A}" destId="{268DFA92-B815-B54F-BB62-1CF485074D41}" srcOrd="0" destOrd="0" presId="urn:microsoft.com/office/officeart/2009/3/layout/SubStepProcess"/>
    <dgm:cxn modelId="{8021FA6A-1FE7-9749-8D17-BD6E3D39D1D3}" type="presParOf" srcId="{B1FFAC58-3DD0-0242-93BC-07789C8004DE}" destId="{268DFA92-B815-B54F-BB62-1CF485074D41}" srcOrd="0" destOrd="0" presId="urn:microsoft.com/office/officeart/2009/3/layout/SubStepProcess"/>
    <dgm:cxn modelId="{5C36DEAE-02F1-5547-AFE6-5CD110B64EA6}" type="presParOf" srcId="{B1FFAC58-3DD0-0242-93BC-07789C8004DE}" destId="{6D57E121-1560-344D-8701-9243D4DE42BD}" srcOrd="1" destOrd="0" presId="urn:microsoft.com/office/officeart/2009/3/layout/SubStepProcess"/>
    <dgm:cxn modelId="{8A06DE1E-D882-FF44-91A1-4466FC8BB182}" type="presParOf" srcId="{B1FFAC58-3DD0-0242-93BC-07789C8004DE}" destId="{59D7AF07-5FD7-F647-956D-3704D203E3E3}" srcOrd="2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63AD81-C992-204C-9470-911D1E02A908}" type="doc">
      <dgm:prSet loTypeId="urn:microsoft.com/office/officeart/2005/8/layout/vList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478ABC6-893F-D04F-9262-D9DCFFBCFAF4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Unsafe to assume that the “usual suspects” will be harmless</a:t>
          </a:r>
          <a:endParaRPr lang="en-GB" dirty="0">
            <a:solidFill>
              <a:schemeClr val="tx1"/>
            </a:solidFill>
          </a:endParaRPr>
        </a:p>
      </dgm:t>
    </dgm:pt>
    <dgm:pt modelId="{DE67115A-0111-C546-9959-6129BD7D09E0}" type="parTrans" cxnId="{48CF34EB-B1AA-994B-B2F7-9D8750352E74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3E115672-5A97-514C-9771-95A968315C8D}" type="sibTrans" cxnId="{48CF34EB-B1AA-994B-B2F7-9D8750352E74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8F2F2974-F8FB-4E4A-AD19-C1CEEE637542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Significant exceptions are rare</a:t>
          </a:r>
          <a:endParaRPr lang="en-GB" dirty="0">
            <a:solidFill>
              <a:schemeClr val="tx1"/>
            </a:solidFill>
          </a:endParaRPr>
        </a:p>
      </dgm:t>
    </dgm:pt>
    <dgm:pt modelId="{85FD8B37-52BF-9A45-9A1B-3B610A9ABB9E}" type="parTrans" cxnId="{49EB9E57-7096-CE40-B139-189C02829FDB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43DDADF4-CC2C-6E47-BAA4-AEAED34DD9FA}" type="sibTrans" cxnId="{49EB9E57-7096-CE40-B139-189C02829FDB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BFBCEEDB-5A62-0542-A56A-66515753B7F3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=</a:t>
          </a:r>
          <a:endParaRPr lang="en-GB" dirty="0">
            <a:solidFill>
              <a:schemeClr val="tx1"/>
            </a:solidFill>
          </a:endParaRPr>
        </a:p>
      </dgm:t>
    </dgm:pt>
    <dgm:pt modelId="{8B7FDE5E-0A0E-974D-8EFD-755D76ABDDE6}" type="parTrans" cxnId="{C59B8040-FA0A-1048-B87B-DCE7AE0484D1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2CFEB2A7-1055-8B4B-B30E-8A3198D49B53}" type="sibTrans" cxnId="{C59B8040-FA0A-1048-B87B-DCE7AE0484D1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706F5FDE-5A6F-E544-AE4D-F8B3C03349C3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+</a:t>
          </a:r>
          <a:endParaRPr lang="en-GB" dirty="0">
            <a:solidFill>
              <a:schemeClr val="tx1"/>
            </a:solidFill>
          </a:endParaRPr>
        </a:p>
      </dgm:t>
    </dgm:pt>
    <dgm:pt modelId="{0CA7C50D-6A46-DF44-B82A-3A1218128F9D}" type="parTrans" cxnId="{31ADDF6A-3F06-2044-8859-FCACA61773F2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58911EF6-6AA1-7F44-920C-7CE560F0F094}" type="sibTrans" cxnId="{31ADDF6A-3F06-2044-8859-FCACA61773F2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A8EE581-D733-F446-B615-D55DA4DD0436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Pragmatic approach  required to design pre-transfusion protocols </a:t>
          </a:r>
          <a:endParaRPr lang="en-GB" dirty="0">
            <a:solidFill>
              <a:schemeClr val="tx1"/>
            </a:solidFill>
          </a:endParaRPr>
        </a:p>
      </dgm:t>
    </dgm:pt>
    <dgm:pt modelId="{C9420D99-AC2A-9A4C-810D-3EC7F8FD0275}" type="parTrans" cxnId="{B16595D5-AF6E-CC4B-BAF6-D2F61EF3AC5D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0A777A7-583A-254B-AC9A-C296D7220F27}" type="sibTrans" cxnId="{B16595D5-AF6E-CC4B-BAF6-D2F61EF3AC5D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4C726115-35D6-064C-A72F-1F1786EF8F85}">
      <dgm:prSet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Focus resources on testing the most likely to improve patient safety</a:t>
          </a:r>
          <a:endParaRPr lang="en-GB" dirty="0">
            <a:solidFill>
              <a:schemeClr val="tx1"/>
            </a:solidFill>
          </a:endParaRPr>
        </a:p>
      </dgm:t>
    </dgm:pt>
    <dgm:pt modelId="{24D35645-285C-4840-9B4A-1E3EC1A88195}" type="parTrans" cxnId="{01619B13-8430-6242-9A26-E2A5DF779B9F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0372A0DD-2D77-6848-9819-EEB23E4E5B2F}" type="sibTrans" cxnId="{01619B13-8430-6242-9A26-E2A5DF779B9F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446CC20D-1B84-804F-BF95-71A73C9DA3E0}" type="pres">
      <dgm:prSet presAssocID="{D063AD81-C992-204C-9470-911D1E02A90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C20FBD-446B-C04D-9698-9C3D2A197676}" type="pres">
      <dgm:prSet presAssocID="{C478ABC6-893F-D04F-9262-D9DCFFBCFAF4}" presName="composite" presStyleCnt="0"/>
      <dgm:spPr/>
    </dgm:pt>
    <dgm:pt modelId="{FCE2A48A-AEEC-A948-9D07-7DCE6AB4DCD9}" type="pres">
      <dgm:prSet presAssocID="{C478ABC6-893F-D04F-9262-D9DCFFBCFAF4}" presName="imgShp" presStyleLbl="fgImgPlace1" presStyleIdx="0" presStyleCnt="6"/>
      <dgm:spPr/>
    </dgm:pt>
    <dgm:pt modelId="{74069DE3-F100-5449-B0B2-400BB3EA2536}" type="pres">
      <dgm:prSet presAssocID="{C478ABC6-893F-D04F-9262-D9DCFFBCFAF4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8D5EF3-019F-6A47-8BF2-3E1E64ACB8A5}" type="pres">
      <dgm:prSet presAssocID="{3E115672-5A97-514C-9771-95A968315C8D}" presName="spacing" presStyleCnt="0"/>
      <dgm:spPr/>
    </dgm:pt>
    <dgm:pt modelId="{602E8066-FE29-0D44-9169-34934EE71E4D}" type="pres">
      <dgm:prSet presAssocID="{706F5FDE-5A6F-E544-AE4D-F8B3C03349C3}" presName="composite" presStyleCnt="0"/>
      <dgm:spPr/>
    </dgm:pt>
    <dgm:pt modelId="{50E5117D-42DD-EA46-BFDC-6CCC8502AE90}" type="pres">
      <dgm:prSet presAssocID="{706F5FDE-5A6F-E544-AE4D-F8B3C03349C3}" presName="imgShp" presStyleLbl="fgImgPlace1" presStyleIdx="1" presStyleCnt="6"/>
      <dgm:spPr/>
    </dgm:pt>
    <dgm:pt modelId="{B105817F-D6B3-EC46-A604-1E389BA18385}" type="pres">
      <dgm:prSet presAssocID="{706F5FDE-5A6F-E544-AE4D-F8B3C03349C3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BEFA2-3366-9F48-B59C-957CC98DEF34}" type="pres">
      <dgm:prSet presAssocID="{58911EF6-6AA1-7F44-920C-7CE560F0F094}" presName="spacing" presStyleCnt="0"/>
      <dgm:spPr/>
    </dgm:pt>
    <dgm:pt modelId="{C02A065C-3CC4-AF45-B610-4EE7D9CE4637}" type="pres">
      <dgm:prSet presAssocID="{8F2F2974-F8FB-4E4A-AD19-C1CEEE637542}" presName="composite" presStyleCnt="0"/>
      <dgm:spPr/>
    </dgm:pt>
    <dgm:pt modelId="{B3301EE4-82A0-7746-A811-647285DDB61A}" type="pres">
      <dgm:prSet presAssocID="{8F2F2974-F8FB-4E4A-AD19-C1CEEE637542}" presName="imgShp" presStyleLbl="fgImgPlace1" presStyleIdx="2" presStyleCnt="6"/>
      <dgm:spPr/>
    </dgm:pt>
    <dgm:pt modelId="{1018766F-6881-FB42-A083-8ACD2621F493}" type="pres">
      <dgm:prSet presAssocID="{8F2F2974-F8FB-4E4A-AD19-C1CEEE637542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3334F3-4AC9-B847-930B-C23BCFD4C66E}" type="pres">
      <dgm:prSet presAssocID="{43DDADF4-CC2C-6E47-BAA4-AEAED34DD9FA}" presName="spacing" presStyleCnt="0"/>
      <dgm:spPr/>
    </dgm:pt>
    <dgm:pt modelId="{B3A3FE56-61E4-CF48-850C-A140B0923600}" type="pres">
      <dgm:prSet presAssocID="{BFBCEEDB-5A62-0542-A56A-66515753B7F3}" presName="composite" presStyleCnt="0"/>
      <dgm:spPr/>
    </dgm:pt>
    <dgm:pt modelId="{856CF3ED-B1CE-AA4C-AC3D-50071365E551}" type="pres">
      <dgm:prSet presAssocID="{BFBCEEDB-5A62-0542-A56A-66515753B7F3}" presName="imgShp" presStyleLbl="fgImgPlace1" presStyleIdx="3" presStyleCnt="6"/>
      <dgm:spPr/>
    </dgm:pt>
    <dgm:pt modelId="{03B1C3EC-0648-1148-A6C6-F290CF2E6846}" type="pres">
      <dgm:prSet presAssocID="{BFBCEEDB-5A62-0542-A56A-66515753B7F3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1200EB-975C-064D-9FDF-54533CCC948C}" type="pres">
      <dgm:prSet presAssocID="{2CFEB2A7-1055-8B4B-B30E-8A3198D49B53}" presName="spacing" presStyleCnt="0"/>
      <dgm:spPr/>
    </dgm:pt>
    <dgm:pt modelId="{BD5C5707-DAB4-504D-AF78-8D1726B21B95}" type="pres">
      <dgm:prSet presAssocID="{DA8EE581-D733-F446-B615-D55DA4DD0436}" presName="composite" presStyleCnt="0"/>
      <dgm:spPr/>
    </dgm:pt>
    <dgm:pt modelId="{B8D99A47-CE71-2C47-B99F-430C25FC7F82}" type="pres">
      <dgm:prSet presAssocID="{DA8EE581-D733-F446-B615-D55DA4DD0436}" presName="imgShp" presStyleLbl="fgImgPlace1" presStyleIdx="4" presStyleCnt="6"/>
      <dgm:spPr/>
    </dgm:pt>
    <dgm:pt modelId="{F97AE9B1-3587-264E-BE64-5CDDAE56836B}" type="pres">
      <dgm:prSet presAssocID="{DA8EE581-D733-F446-B615-D55DA4DD0436}" presName="txShp" presStyleLbl="node1" presStyleIdx="4" presStyleCnt="6" custLinFactNeighborX="-1033" custLinFactNeighborY="-1196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BFBF14-2DF6-8445-BF9D-2085B85227D2}" type="pres">
      <dgm:prSet presAssocID="{F0A777A7-583A-254B-AC9A-C296D7220F27}" presName="spacing" presStyleCnt="0"/>
      <dgm:spPr/>
    </dgm:pt>
    <dgm:pt modelId="{527E9ACB-F998-9E4F-AA4B-DFC8AC5D7975}" type="pres">
      <dgm:prSet presAssocID="{4C726115-35D6-064C-A72F-1F1786EF8F85}" presName="composite" presStyleCnt="0"/>
      <dgm:spPr/>
    </dgm:pt>
    <dgm:pt modelId="{7AA3007D-9E2E-BB4A-9299-B967C64BC5F3}" type="pres">
      <dgm:prSet presAssocID="{4C726115-35D6-064C-A72F-1F1786EF8F85}" presName="imgShp" presStyleLbl="fgImgPlace1" presStyleIdx="5" presStyleCnt="6"/>
      <dgm:spPr/>
    </dgm:pt>
    <dgm:pt modelId="{1190AB34-B6C2-F344-ABB6-C02BD4A6FDFE}" type="pres">
      <dgm:prSet presAssocID="{4C726115-35D6-064C-A72F-1F1786EF8F85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ADDF6A-3F06-2044-8859-FCACA61773F2}" srcId="{D063AD81-C992-204C-9470-911D1E02A908}" destId="{706F5FDE-5A6F-E544-AE4D-F8B3C03349C3}" srcOrd="1" destOrd="0" parTransId="{0CA7C50D-6A46-DF44-B82A-3A1218128F9D}" sibTransId="{58911EF6-6AA1-7F44-920C-7CE560F0F094}"/>
    <dgm:cxn modelId="{01619B13-8430-6242-9A26-E2A5DF779B9F}" srcId="{D063AD81-C992-204C-9470-911D1E02A908}" destId="{4C726115-35D6-064C-A72F-1F1786EF8F85}" srcOrd="5" destOrd="0" parTransId="{24D35645-285C-4840-9B4A-1E3EC1A88195}" sibTransId="{0372A0DD-2D77-6848-9819-EEB23E4E5B2F}"/>
    <dgm:cxn modelId="{C59B8040-FA0A-1048-B87B-DCE7AE0484D1}" srcId="{D063AD81-C992-204C-9470-911D1E02A908}" destId="{BFBCEEDB-5A62-0542-A56A-66515753B7F3}" srcOrd="3" destOrd="0" parTransId="{8B7FDE5E-0A0E-974D-8EFD-755D76ABDDE6}" sibTransId="{2CFEB2A7-1055-8B4B-B30E-8A3198D49B53}"/>
    <dgm:cxn modelId="{91528A5F-9274-9144-9784-BDCC86558508}" type="presOf" srcId="{4C726115-35D6-064C-A72F-1F1786EF8F85}" destId="{1190AB34-B6C2-F344-ABB6-C02BD4A6FDFE}" srcOrd="0" destOrd="0" presId="urn:microsoft.com/office/officeart/2005/8/layout/vList3"/>
    <dgm:cxn modelId="{A55C68BF-B9B2-2E45-AB50-E0340465D9A2}" type="presOf" srcId="{706F5FDE-5A6F-E544-AE4D-F8B3C03349C3}" destId="{B105817F-D6B3-EC46-A604-1E389BA18385}" srcOrd="0" destOrd="0" presId="urn:microsoft.com/office/officeart/2005/8/layout/vList3"/>
    <dgm:cxn modelId="{B16595D5-AF6E-CC4B-BAF6-D2F61EF3AC5D}" srcId="{D063AD81-C992-204C-9470-911D1E02A908}" destId="{DA8EE581-D733-F446-B615-D55DA4DD0436}" srcOrd="4" destOrd="0" parTransId="{C9420D99-AC2A-9A4C-810D-3EC7F8FD0275}" sibTransId="{F0A777A7-583A-254B-AC9A-C296D7220F27}"/>
    <dgm:cxn modelId="{5DABCFC3-05DE-9B48-AEE5-02D1E3BD41C3}" type="presOf" srcId="{8F2F2974-F8FB-4E4A-AD19-C1CEEE637542}" destId="{1018766F-6881-FB42-A083-8ACD2621F493}" srcOrd="0" destOrd="0" presId="urn:microsoft.com/office/officeart/2005/8/layout/vList3"/>
    <dgm:cxn modelId="{2B8B9FD9-2DE6-F542-8B02-D0F535D9ADB3}" type="presOf" srcId="{D063AD81-C992-204C-9470-911D1E02A908}" destId="{446CC20D-1B84-804F-BF95-71A73C9DA3E0}" srcOrd="0" destOrd="0" presId="urn:microsoft.com/office/officeart/2005/8/layout/vList3"/>
    <dgm:cxn modelId="{8EDBB07D-A8BC-E040-8CC4-E5158BC7832C}" type="presOf" srcId="{DA8EE581-D733-F446-B615-D55DA4DD0436}" destId="{F97AE9B1-3587-264E-BE64-5CDDAE56836B}" srcOrd="0" destOrd="0" presId="urn:microsoft.com/office/officeart/2005/8/layout/vList3"/>
    <dgm:cxn modelId="{E8016F29-4E70-8D44-BA8B-A790E008307A}" type="presOf" srcId="{BFBCEEDB-5A62-0542-A56A-66515753B7F3}" destId="{03B1C3EC-0648-1148-A6C6-F290CF2E6846}" srcOrd="0" destOrd="0" presId="urn:microsoft.com/office/officeart/2005/8/layout/vList3"/>
    <dgm:cxn modelId="{A68A4328-F3E8-114D-83F1-7F3C6B7DF73B}" type="presOf" srcId="{C478ABC6-893F-D04F-9262-D9DCFFBCFAF4}" destId="{74069DE3-F100-5449-B0B2-400BB3EA2536}" srcOrd="0" destOrd="0" presId="urn:microsoft.com/office/officeart/2005/8/layout/vList3"/>
    <dgm:cxn modelId="{48CF34EB-B1AA-994B-B2F7-9D8750352E74}" srcId="{D063AD81-C992-204C-9470-911D1E02A908}" destId="{C478ABC6-893F-D04F-9262-D9DCFFBCFAF4}" srcOrd="0" destOrd="0" parTransId="{DE67115A-0111-C546-9959-6129BD7D09E0}" sibTransId="{3E115672-5A97-514C-9771-95A968315C8D}"/>
    <dgm:cxn modelId="{49EB9E57-7096-CE40-B139-189C02829FDB}" srcId="{D063AD81-C992-204C-9470-911D1E02A908}" destId="{8F2F2974-F8FB-4E4A-AD19-C1CEEE637542}" srcOrd="2" destOrd="0" parTransId="{85FD8B37-52BF-9A45-9A1B-3B610A9ABB9E}" sibTransId="{43DDADF4-CC2C-6E47-BAA4-AEAED34DD9FA}"/>
    <dgm:cxn modelId="{E397AB49-ED45-EC4C-B20A-6438848842A4}" type="presParOf" srcId="{446CC20D-1B84-804F-BF95-71A73C9DA3E0}" destId="{FAC20FBD-446B-C04D-9698-9C3D2A197676}" srcOrd="0" destOrd="0" presId="urn:microsoft.com/office/officeart/2005/8/layout/vList3"/>
    <dgm:cxn modelId="{781E7B8A-9B8E-6143-9366-574F757D8536}" type="presParOf" srcId="{FAC20FBD-446B-C04D-9698-9C3D2A197676}" destId="{FCE2A48A-AEEC-A948-9D07-7DCE6AB4DCD9}" srcOrd="0" destOrd="0" presId="urn:microsoft.com/office/officeart/2005/8/layout/vList3"/>
    <dgm:cxn modelId="{96537F4C-4898-054A-B6F1-422E813655DA}" type="presParOf" srcId="{FAC20FBD-446B-C04D-9698-9C3D2A197676}" destId="{74069DE3-F100-5449-B0B2-400BB3EA2536}" srcOrd="1" destOrd="0" presId="urn:microsoft.com/office/officeart/2005/8/layout/vList3"/>
    <dgm:cxn modelId="{2B8E2048-CEFE-7843-9C8A-8AA6DFC69649}" type="presParOf" srcId="{446CC20D-1B84-804F-BF95-71A73C9DA3E0}" destId="{AE8D5EF3-019F-6A47-8BF2-3E1E64ACB8A5}" srcOrd="1" destOrd="0" presId="urn:microsoft.com/office/officeart/2005/8/layout/vList3"/>
    <dgm:cxn modelId="{7A979311-95EB-7144-984D-FEF321A1A80A}" type="presParOf" srcId="{446CC20D-1B84-804F-BF95-71A73C9DA3E0}" destId="{602E8066-FE29-0D44-9169-34934EE71E4D}" srcOrd="2" destOrd="0" presId="urn:microsoft.com/office/officeart/2005/8/layout/vList3"/>
    <dgm:cxn modelId="{4CDEE6F7-AFFC-F146-8107-5CAF492D442F}" type="presParOf" srcId="{602E8066-FE29-0D44-9169-34934EE71E4D}" destId="{50E5117D-42DD-EA46-BFDC-6CCC8502AE90}" srcOrd="0" destOrd="0" presId="urn:microsoft.com/office/officeart/2005/8/layout/vList3"/>
    <dgm:cxn modelId="{BA3CF593-0D63-284E-A7D8-4330AF3F718B}" type="presParOf" srcId="{602E8066-FE29-0D44-9169-34934EE71E4D}" destId="{B105817F-D6B3-EC46-A604-1E389BA18385}" srcOrd="1" destOrd="0" presId="urn:microsoft.com/office/officeart/2005/8/layout/vList3"/>
    <dgm:cxn modelId="{D9F82EED-6558-E047-BAA0-F101718DCAF9}" type="presParOf" srcId="{446CC20D-1B84-804F-BF95-71A73C9DA3E0}" destId="{9F3BEFA2-3366-9F48-B59C-957CC98DEF34}" srcOrd="3" destOrd="0" presId="urn:microsoft.com/office/officeart/2005/8/layout/vList3"/>
    <dgm:cxn modelId="{1CF1EAE7-47EF-7A4A-9DE7-D0F0F3A0A87C}" type="presParOf" srcId="{446CC20D-1B84-804F-BF95-71A73C9DA3E0}" destId="{C02A065C-3CC4-AF45-B610-4EE7D9CE4637}" srcOrd="4" destOrd="0" presId="urn:microsoft.com/office/officeart/2005/8/layout/vList3"/>
    <dgm:cxn modelId="{01669C23-58A7-884D-AAFB-EAD8B3CC57CF}" type="presParOf" srcId="{C02A065C-3CC4-AF45-B610-4EE7D9CE4637}" destId="{B3301EE4-82A0-7746-A811-647285DDB61A}" srcOrd="0" destOrd="0" presId="urn:microsoft.com/office/officeart/2005/8/layout/vList3"/>
    <dgm:cxn modelId="{7E2569B0-C219-F946-A981-398F86E65C06}" type="presParOf" srcId="{C02A065C-3CC4-AF45-B610-4EE7D9CE4637}" destId="{1018766F-6881-FB42-A083-8ACD2621F493}" srcOrd="1" destOrd="0" presId="urn:microsoft.com/office/officeart/2005/8/layout/vList3"/>
    <dgm:cxn modelId="{952ECB03-15D0-6542-9800-0BF8890CCE42}" type="presParOf" srcId="{446CC20D-1B84-804F-BF95-71A73C9DA3E0}" destId="{9A3334F3-4AC9-B847-930B-C23BCFD4C66E}" srcOrd="5" destOrd="0" presId="urn:microsoft.com/office/officeart/2005/8/layout/vList3"/>
    <dgm:cxn modelId="{681B1C38-FE23-A443-AD93-8F0F64ABACAD}" type="presParOf" srcId="{446CC20D-1B84-804F-BF95-71A73C9DA3E0}" destId="{B3A3FE56-61E4-CF48-850C-A140B0923600}" srcOrd="6" destOrd="0" presId="urn:microsoft.com/office/officeart/2005/8/layout/vList3"/>
    <dgm:cxn modelId="{3D6D9E0D-873D-3A45-B8B8-763D7BA0358D}" type="presParOf" srcId="{B3A3FE56-61E4-CF48-850C-A140B0923600}" destId="{856CF3ED-B1CE-AA4C-AC3D-50071365E551}" srcOrd="0" destOrd="0" presId="urn:microsoft.com/office/officeart/2005/8/layout/vList3"/>
    <dgm:cxn modelId="{EA61DA29-4F7E-B84B-B536-F35E5799C881}" type="presParOf" srcId="{B3A3FE56-61E4-CF48-850C-A140B0923600}" destId="{03B1C3EC-0648-1148-A6C6-F290CF2E6846}" srcOrd="1" destOrd="0" presId="urn:microsoft.com/office/officeart/2005/8/layout/vList3"/>
    <dgm:cxn modelId="{14636748-A8B3-3C45-A405-7C3D291B5844}" type="presParOf" srcId="{446CC20D-1B84-804F-BF95-71A73C9DA3E0}" destId="{761200EB-975C-064D-9FDF-54533CCC948C}" srcOrd="7" destOrd="0" presId="urn:microsoft.com/office/officeart/2005/8/layout/vList3"/>
    <dgm:cxn modelId="{45277142-FF00-A84F-BAC2-8C258D0512BE}" type="presParOf" srcId="{446CC20D-1B84-804F-BF95-71A73C9DA3E0}" destId="{BD5C5707-DAB4-504D-AF78-8D1726B21B95}" srcOrd="8" destOrd="0" presId="urn:microsoft.com/office/officeart/2005/8/layout/vList3"/>
    <dgm:cxn modelId="{2BF48E91-87A2-654D-99CD-D770713A3603}" type="presParOf" srcId="{BD5C5707-DAB4-504D-AF78-8D1726B21B95}" destId="{B8D99A47-CE71-2C47-B99F-430C25FC7F82}" srcOrd="0" destOrd="0" presId="urn:microsoft.com/office/officeart/2005/8/layout/vList3"/>
    <dgm:cxn modelId="{4CF1A050-EC72-C44E-8DB0-E20FA5BAAD4C}" type="presParOf" srcId="{BD5C5707-DAB4-504D-AF78-8D1726B21B95}" destId="{F97AE9B1-3587-264E-BE64-5CDDAE56836B}" srcOrd="1" destOrd="0" presId="urn:microsoft.com/office/officeart/2005/8/layout/vList3"/>
    <dgm:cxn modelId="{187193E5-5830-104E-AE0C-128FE1A25554}" type="presParOf" srcId="{446CC20D-1B84-804F-BF95-71A73C9DA3E0}" destId="{CFBFBF14-2DF6-8445-BF9D-2085B85227D2}" srcOrd="9" destOrd="0" presId="urn:microsoft.com/office/officeart/2005/8/layout/vList3"/>
    <dgm:cxn modelId="{437EA87E-E076-C649-96D6-CF8E4BFF9C68}" type="presParOf" srcId="{446CC20D-1B84-804F-BF95-71A73C9DA3E0}" destId="{527E9ACB-F998-9E4F-AA4B-DFC8AC5D7975}" srcOrd="10" destOrd="0" presId="urn:microsoft.com/office/officeart/2005/8/layout/vList3"/>
    <dgm:cxn modelId="{758AEA8F-E089-A445-BC9C-03F9B4A1B351}" type="presParOf" srcId="{527E9ACB-F998-9E4F-AA4B-DFC8AC5D7975}" destId="{7AA3007D-9E2E-BB4A-9299-B967C64BC5F3}" srcOrd="0" destOrd="0" presId="urn:microsoft.com/office/officeart/2005/8/layout/vList3"/>
    <dgm:cxn modelId="{C1557478-6E0B-1549-8350-3EFD5C3CCFC5}" type="presParOf" srcId="{527E9ACB-F998-9E4F-AA4B-DFC8AC5D7975}" destId="{1190AB34-B6C2-F344-ABB6-C02BD4A6FDF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69B2A3-4BDF-4D75-BD5D-CB2BC0D4EC31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A1A48E-E1AF-4DD6-A247-828C09560D2A}">
      <dgm:prSet phldrT="[Text]"/>
      <dgm:spPr/>
      <dgm:t>
        <a:bodyPr/>
        <a:lstStyle/>
        <a:p>
          <a:r>
            <a:rPr lang="en-GB" dirty="0"/>
            <a:t>Detect as many antibodies with potential clinical significance as possible</a:t>
          </a:r>
          <a:endParaRPr lang="en-US" dirty="0"/>
        </a:p>
      </dgm:t>
    </dgm:pt>
    <dgm:pt modelId="{96334CF6-680C-4842-9A6B-151FCDAD8BAE}" type="parTrans" cxnId="{1079F391-1763-46E2-AD19-91585A9F771B}">
      <dgm:prSet/>
      <dgm:spPr/>
      <dgm:t>
        <a:bodyPr/>
        <a:lstStyle/>
        <a:p>
          <a:endParaRPr lang="en-US"/>
        </a:p>
      </dgm:t>
    </dgm:pt>
    <dgm:pt modelId="{BA7A8645-0D8E-4099-B712-859CDF070504}" type="sibTrans" cxnId="{1079F391-1763-46E2-AD19-91585A9F771B}">
      <dgm:prSet/>
      <dgm:spPr/>
      <dgm:t>
        <a:bodyPr/>
        <a:lstStyle/>
        <a:p>
          <a:endParaRPr lang="en-US"/>
        </a:p>
      </dgm:t>
    </dgm:pt>
    <dgm:pt modelId="{9B1810B5-27D1-4CA7-8817-C3166E3C24AA}">
      <dgm:prSet phldrT="[Text]"/>
      <dgm:spPr/>
      <dgm:t>
        <a:bodyPr/>
        <a:lstStyle/>
        <a:p>
          <a:r>
            <a:rPr lang="en-GB" dirty="0"/>
            <a:t>whilst not detecting antibodies with little or no clinical relevance</a:t>
          </a:r>
          <a:endParaRPr lang="en-US" dirty="0"/>
        </a:p>
      </dgm:t>
    </dgm:pt>
    <dgm:pt modelId="{2400E71F-2244-4AAF-9A49-DC85831D04BB}" type="parTrans" cxnId="{7F2D8762-58BC-4A17-893A-396346391BA0}">
      <dgm:prSet/>
      <dgm:spPr/>
      <dgm:t>
        <a:bodyPr/>
        <a:lstStyle/>
        <a:p>
          <a:endParaRPr lang="en-US"/>
        </a:p>
      </dgm:t>
    </dgm:pt>
    <dgm:pt modelId="{3608E424-1735-4778-8011-35E28C078C42}" type="sibTrans" cxnId="{7F2D8762-58BC-4A17-893A-396346391BA0}">
      <dgm:prSet/>
      <dgm:spPr/>
      <dgm:t>
        <a:bodyPr/>
        <a:lstStyle/>
        <a:p>
          <a:endParaRPr lang="en-US"/>
        </a:p>
      </dgm:t>
    </dgm:pt>
    <dgm:pt modelId="{C8038397-C05E-4AC3-9824-BFAE6E69A45D}">
      <dgm:prSet/>
      <dgm:spPr/>
      <dgm:t>
        <a:bodyPr/>
        <a:lstStyle/>
        <a:p>
          <a:endParaRPr lang="en-US"/>
        </a:p>
      </dgm:t>
    </dgm:pt>
    <dgm:pt modelId="{7CCEEF34-F582-4948-8E58-E8C042C05B63}" type="parTrans" cxnId="{501D1BDD-2500-46A2-8B84-EDDCE57404C7}">
      <dgm:prSet/>
      <dgm:spPr/>
      <dgm:t>
        <a:bodyPr/>
        <a:lstStyle/>
        <a:p>
          <a:endParaRPr lang="en-US"/>
        </a:p>
      </dgm:t>
    </dgm:pt>
    <dgm:pt modelId="{72EE9CAE-6563-4F4E-9C52-C98A87B3EE5D}" type="sibTrans" cxnId="{501D1BDD-2500-46A2-8B84-EDDCE57404C7}">
      <dgm:prSet/>
      <dgm:spPr/>
      <dgm:t>
        <a:bodyPr/>
        <a:lstStyle/>
        <a:p>
          <a:endParaRPr lang="en-US"/>
        </a:p>
      </dgm:t>
    </dgm:pt>
    <dgm:pt modelId="{C30E4703-328F-42BB-90B1-94EEB90E587C}">
      <dgm:prSet/>
      <dgm:spPr/>
      <dgm:t>
        <a:bodyPr/>
        <a:lstStyle/>
        <a:p>
          <a:endParaRPr lang="en-US"/>
        </a:p>
      </dgm:t>
    </dgm:pt>
    <dgm:pt modelId="{80C1135A-11EB-4A76-A1D8-44CB5D2FF0A0}" type="parTrans" cxnId="{D306A014-0840-492B-8D0E-1F3503BB1572}">
      <dgm:prSet/>
      <dgm:spPr/>
      <dgm:t>
        <a:bodyPr/>
        <a:lstStyle/>
        <a:p>
          <a:endParaRPr lang="en-US"/>
        </a:p>
      </dgm:t>
    </dgm:pt>
    <dgm:pt modelId="{BFEA059C-30DA-4234-8D3D-6B7B82616FCA}" type="sibTrans" cxnId="{D306A014-0840-492B-8D0E-1F3503BB1572}">
      <dgm:prSet/>
      <dgm:spPr/>
      <dgm:t>
        <a:bodyPr/>
        <a:lstStyle/>
        <a:p>
          <a:endParaRPr lang="en-US"/>
        </a:p>
      </dgm:t>
    </dgm:pt>
    <dgm:pt modelId="{515BCE62-9FA9-4704-9643-96FAD4D6A2C3}" type="pres">
      <dgm:prSet presAssocID="{EF69B2A3-4BDF-4D75-BD5D-CB2BC0D4EC3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C7B11C1-4202-4BF8-A129-DAD3840DE2B0}" type="pres">
      <dgm:prSet presAssocID="{EF69B2A3-4BDF-4D75-BD5D-CB2BC0D4EC31}" presName="divider" presStyleLbl="fgShp" presStyleIdx="0" presStyleCnt="1"/>
      <dgm:spPr/>
    </dgm:pt>
    <dgm:pt modelId="{B5C80750-4DD8-4259-AEA8-1B7F6C6A82D2}" type="pres">
      <dgm:prSet presAssocID="{23A1A48E-E1AF-4DD6-A247-828C09560D2A}" presName="downArrow" presStyleLbl="node1" presStyleIdx="0" presStyleCnt="2"/>
      <dgm:spPr>
        <a:solidFill>
          <a:schemeClr val="bg2">
            <a:lumMod val="75000"/>
          </a:schemeClr>
        </a:solidFill>
      </dgm:spPr>
    </dgm:pt>
    <dgm:pt modelId="{190606E7-90E4-4264-A8E7-A33900F4DFFA}" type="pres">
      <dgm:prSet presAssocID="{23A1A48E-E1AF-4DD6-A247-828C09560D2A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CAEB7B-24F0-41DF-BCB1-7D32F89156A0}" type="pres">
      <dgm:prSet presAssocID="{9B1810B5-27D1-4CA7-8817-C3166E3C24AA}" presName="upArrow" presStyleLbl="node1" presStyleIdx="1" presStyleCnt="2"/>
      <dgm:spPr>
        <a:solidFill>
          <a:schemeClr val="accent2"/>
        </a:solidFill>
      </dgm:spPr>
    </dgm:pt>
    <dgm:pt modelId="{8410541B-8CF7-455E-855E-C5B62C5118F2}" type="pres">
      <dgm:prSet presAssocID="{9B1810B5-27D1-4CA7-8817-C3166E3C24AA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01D1BDD-2500-46A2-8B84-EDDCE57404C7}" srcId="{EF69B2A3-4BDF-4D75-BD5D-CB2BC0D4EC31}" destId="{C8038397-C05E-4AC3-9824-BFAE6E69A45D}" srcOrd="2" destOrd="0" parTransId="{7CCEEF34-F582-4948-8E58-E8C042C05B63}" sibTransId="{72EE9CAE-6563-4F4E-9C52-C98A87B3EE5D}"/>
    <dgm:cxn modelId="{1079F391-1763-46E2-AD19-91585A9F771B}" srcId="{EF69B2A3-4BDF-4D75-BD5D-CB2BC0D4EC31}" destId="{23A1A48E-E1AF-4DD6-A247-828C09560D2A}" srcOrd="0" destOrd="0" parTransId="{96334CF6-680C-4842-9A6B-151FCDAD8BAE}" sibTransId="{BA7A8645-0D8E-4099-B712-859CDF070504}"/>
    <dgm:cxn modelId="{7F2D8762-58BC-4A17-893A-396346391BA0}" srcId="{EF69B2A3-4BDF-4D75-BD5D-CB2BC0D4EC31}" destId="{9B1810B5-27D1-4CA7-8817-C3166E3C24AA}" srcOrd="1" destOrd="0" parTransId="{2400E71F-2244-4AAF-9A49-DC85831D04BB}" sibTransId="{3608E424-1735-4778-8011-35E28C078C42}"/>
    <dgm:cxn modelId="{28543CC8-C3E3-5C49-A503-77E553AE279C}" type="presOf" srcId="{EF69B2A3-4BDF-4D75-BD5D-CB2BC0D4EC31}" destId="{515BCE62-9FA9-4704-9643-96FAD4D6A2C3}" srcOrd="0" destOrd="0" presId="urn:microsoft.com/office/officeart/2005/8/layout/arrow3"/>
    <dgm:cxn modelId="{80E044E7-2D0C-9440-AB4E-82403B890963}" type="presOf" srcId="{9B1810B5-27D1-4CA7-8817-C3166E3C24AA}" destId="{8410541B-8CF7-455E-855E-C5B62C5118F2}" srcOrd="0" destOrd="0" presId="urn:microsoft.com/office/officeart/2005/8/layout/arrow3"/>
    <dgm:cxn modelId="{D306A014-0840-492B-8D0E-1F3503BB1572}" srcId="{EF69B2A3-4BDF-4D75-BD5D-CB2BC0D4EC31}" destId="{C30E4703-328F-42BB-90B1-94EEB90E587C}" srcOrd="3" destOrd="0" parTransId="{80C1135A-11EB-4A76-A1D8-44CB5D2FF0A0}" sibTransId="{BFEA059C-30DA-4234-8D3D-6B7B82616FCA}"/>
    <dgm:cxn modelId="{487A144A-56A5-8E4D-AB1C-0DF483BFF2AA}" type="presOf" srcId="{23A1A48E-E1AF-4DD6-A247-828C09560D2A}" destId="{190606E7-90E4-4264-A8E7-A33900F4DFFA}" srcOrd="0" destOrd="0" presId="urn:microsoft.com/office/officeart/2005/8/layout/arrow3"/>
    <dgm:cxn modelId="{22699307-0A26-2C40-A35A-9868CD8318BC}" type="presParOf" srcId="{515BCE62-9FA9-4704-9643-96FAD4D6A2C3}" destId="{7C7B11C1-4202-4BF8-A129-DAD3840DE2B0}" srcOrd="0" destOrd="0" presId="urn:microsoft.com/office/officeart/2005/8/layout/arrow3"/>
    <dgm:cxn modelId="{FE57F807-2BE7-9B4B-BE6D-5A7129D11154}" type="presParOf" srcId="{515BCE62-9FA9-4704-9643-96FAD4D6A2C3}" destId="{B5C80750-4DD8-4259-AEA8-1B7F6C6A82D2}" srcOrd="1" destOrd="0" presId="urn:microsoft.com/office/officeart/2005/8/layout/arrow3"/>
    <dgm:cxn modelId="{587879F2-FC70-F846-9537-B410DCBC0F88}" type="presParOf" srcId="{515BCE62-9FA9-4704-9643-96FAD4D6A2C3}" destId="{190606E7-90E4-4264-A8E7-A33900F4DFFA}" srcOrd="2" destOrd="0" presId="urn:microsoft.com/office/officeart/2005/8/layout/arrow3"/>
    <dgm:cxn modelId="{27C0E38A-D4B8-9D49-BA22-FE78FE949EA2}" type="presParOf" srcId="{515BCE62-9FA9-4704-9643-96FAD4D6A2C3}" destId="{B7CAEB7B-24F0-41DF-BCB1-7D32F89156A0}" srcOrd="3" destOrd="0" presId="urn:microsoft.com/office/officeart/2005/8/layout/arrow3"/>
    <dgm:cxn modelId="{D078CFBB-C1B0-FD49-8701-E4893962CF23}" type="presParOf" srcId="{515BCE62-9FA9-4704-9643-96FAD4D6A2C3}" destId="{8410541B-8CF7-455E-855E-C5B62C5118F2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202EAF-865B-400F-BAEA-761DF68CF5E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643025-D1AC-448A-843C-96D332E05C62}">
      <dgm:prSet phldrT="[Text]" custT="1"/>
      <dgm:spPr/>
      <dgm:t>
        <a:bodyPr/>
        <a:lstStyle/>
        <a:p>
          <a:r>
            <a:rPr lang="en-US" sz="2800" dirty="0"/>
            <a:t>Solid phase</a:t>
          </a:r>
        </a:p>
      </dgm:t>
    </dgm:pt>
    <dgm:pt modelId="{29818567-1A5A-409E-A2F8-5FB1743B8620}" type="parTrans" cxnId="{20FEE0EB-9817-4894-A956-76FBD1316268}">
      <dgm:prSet/>
      <dgm:spPr/>
      <dgm:t>
        <a:bodyPr/>
        <a:lstStyle/>
        <a:p>
          <a:endParaRPr lang="en-US"/>
        </a:p>
      </dgm:t>
    </dgm:pt>
    <dgm:pt modelId="{6A52C0EB-1209-44CB-A098-30866BA63AF6}" type="sibTrans" cxnId="{20FEE0EB-9817-4894-A956-76FBD1316268}">
      <dgm:prSet/>
      <dgm:spPr/>
      <dgm:t>
        <a:bodyPr/>
        <a:lstStyle/>
        <a:p>
          <a:endParaRPr lang="en-US"/>
        </a:p>
      </dgm:t>
    </dgm:pt>
    <dgm:pt modelId="{06A3991A-8197-469B-94AC-3473EDD07DCE}">
      <dgm:prSet phldrT="[Text]"/>
      <dgm:spPr/>
      <dgm:t>
        <a:bodyPr/>
        <a:lstStyle/>
        <a:p>
          <a:r>
            <a:rPr lang="en-US" i="0" dirty="0"/>
            <a:t>May detect ‘enzyme only’ antibodies</a:t>
          </a:r>
        </a:p>
      </dgm:t>
    </dgm:pt>
    <dgm:pt modelId="{BE27985A-E474-438A-9C89-A864ABCA7F75}" type="parTrans" cxnId="{A3C729CC-97D1-4C7D-A819-552D54B2EC64}">
      <dgm:prSet/>
      <dgm:spPr/>
      <dgm:t>
        <a:bodyPr/>
        <a:lstStyle/>
        <a:p>
          <a:endParaRPr lang="en-US"/>
        </a:p>
      </dgm:t>
    </dgm:pt>
    <dgm:pt modelId="{6E651C7F-4964-4E06-8180-E80F16A0925A}" type="sibTrans" cxnId="{A3C729CC-97D1-4C7D-A819-552D54B2EC64}">
      <dgm:prSet/>
      <dgm:spPr/>
      <dgm:t>
        <a:bodyPr/>
        <a:lstStyle/>
        <a:p>
          <a:endParaRPr lang="en-US"/>
        </a:p>
      </dgm:t>
    </dgm:pt>
    <dgm:pt modelId="{4EDCF284-DBBF-40B1-B9E0-7F91CCEE30E9}">
      <dgm:prSet phldrT="[Text]" custT="1"/>
      <dgm:spPr/>
      <dgm:t>
        <a:bodyPr/>
        <a:lstStyle/>
        <a:p>
          <a:r>
            <a:rPr lang="en-US" sz="2800" dirty="0"/>
            <a:t>CAT</a:t>
          </a:r>
        </a:p>
      </dgm:t>
    </dgm:pt>
    <dgm:pt modelId="{5EF35CF9-682D-4BFA-AE4A-D8574A09414E}" type="parTrans" cxnId="{91BE14EB-C669-445B-83FD-23F8FDE20D63}">
      <dgm:prSet/>
      <dgm:spPr/>
      <dgm:t>
        <a:bodyPr/>
        <a:lstStyle/>
        <a:p>
          <a:endParaRPr lang="en-US"/>
        </a:p>
      </dgm:t>
    </dgm:pt>
    <dgm:pt modelId="{98733DB5-70BA-4AC3-8EEB-C71C226C0DE0}" type="sibTrans" cxnId="{91BE14EB-C669-445B-83FD-23F8FDE20D63}">
      <dgm:prSet/>
      <dgm:spPr/>
      <dgm:t>
        <a:bodyPr/>
        <a:lstStyle/>
        <a:p>
          <a:endParaRPr lang="en-US"/>
        </a:p>
      </dgm:t>
    </dgm:pt>
    <dgm:pt modelId="{4EA3DB55-1FC4-4BE5-B26F-1C2B06A686E2}">
      <dgm:prSet phldrT="[Text]"/>
      <dgm:spPr/>
      <dgm:t>
        <a:bodyPr/>
        <a:lstStyle/>
        <a:p>
          <a:r>
            <a:rPr lang="en-US" dirty="0"/>
            <a:t>Agglutination phase, so some IgM detected even if anti-IgG AHG used</a:t>
          </a:r>
        </a:p>
      </dgm:t>
    </dgm:pt>
    <dgm:pt modelId="{D0CB4280-7506-44D0-AF98-61692CA26A56}" type="parTrans" cxnId="{081A7135-E909-499B-9702-DB6C5F24DBB4}">
      <dgm:prSet/>
      <dgm:spPr/>
      <dgm:t>
        <a:bodyPr/>
        <a:lstStyle/>
        <a:p>
          <a:endParaRPr lang="en-US"/>
        </a:p>
      </dgm:t>
    </dgm:pt>
    <dgm:pt modelId="{02062C27-2A11-443F-BDA9-71136FA8482D}" type="sibTrans" cxnId="{081A7135-E909-499B-9702-DB6C5F24DBB4}">
      <dgm:prSet/>
      <dgm:spPr/>
      <dgm:t>
        <a:bodyPr/>
        <a:lstStyle/>
        <a:p>
          <a:endParaRPr lang="en-US"/>
        </a:p>
      </dgm:t>
    </dgm:pt>
    <dgm:pt modelId="{02AAC5B6-FA74-4984-907C-BDDBC8260A3A}">
      <dgm:prSet phldrT="[Text]" custT="1"/>
      <dgm:spPr/>
      <dgm:t>
        <a:bodyPr/>
        <a:lstStyle/>
        <a:p>
          <a:r>
            <a:rPr lang="en-US" sz="2800" dirty="0"/>
            <a:t>Tube</a:t>
          </a:r>
        </a:p>
      </dgm:t>
    </dgm:pt>
    <dgm:pt modelId="{AD9F4993-654D-4CF2-A1E6-081F1C3D66E6}" type="parTrans" cxnId="{2948AB60-5758-445A-B20E-D345B0DC98E4}">
      <dgm:prSet/>
      <dgm:spPr/>
      <dgm:t>
        <a:bodyPr/>
        <a:lstStyle/>
        <a:p>
          <a:endParaRPr lang="en-US"/>
        </a:p>
      </dgm:t>
    </dgm:pt>
    <dgm:pt modelId="{6795DD6C-2ECE-4171-951C-1135AB6B82A4}" type="sibTrans" cxnId="{2948AB60-5758-445A-B20E-D345B0DC98E4}">
      <dgm:prSet/>
      <dgm:spPr/>
      <dgm:t>
        <a:bodyPr/>
        <a:lstStyle/>
        <a:p>
          <a:endParaRPr lang="en-US"/>
        </a:p>
      </dgm:t>
    </dgm:pt>
    <dgm:pt modelId="{840B0CBA-F3B1-411E-821D-F9AA29E9C7E5}">
      <dgm:prSet phldrT="[Text]"/>
      <dgm:spPr/>
      <dgm:t>
        <a:bodyPr/>
        <a:lstStyle/>
        <a:p>
          <a:r>
            <a:rPr lang="en-US" dirty="0"/>
            <a:t>Agglutination phase, so some IgM detected even if anti-IgG AHG used</a:t>
          </a:r>
        </a:p>
      </dgm:t>
    </dgm:pt>
    <dgm:pt modelId="{32E0E77D-6FBC-4783-851C-B058F1F60189}" type="parTrans" cxnId="{4197C548-F329-4173-84D4-1AE5A62973B2}">
      <dgm:prSet/>
      <dgm:spPr/>
      <dgm:t>
        <a:bodyPr/>
        <a:lstStyle/>
        <a:p>
          <a:endParaRPr lang="en-US"/>
        </a:p>
      </dgm:t>
    </dgm:pt>
    <dgm:pt modelId="{A54EB18A-24F9-494D-A9D3-1EE3BE6E640E}" type="sibTrans" cxnId="{4197C548-F329-4173-84D4-1AE5A62973B2}">
      <dgm:prSet/>
      <dgm:spPr/>
      <dgm:t>
        <a:bodyPr/>
        <a:lstStyle/>
        <a:p>
          <a:endParaRPr lang="en-US"/>
        </a:p>
      </dgm:t>
    </dgm:pt>
    <dgm:pt modelId="{57B5D187-956A-49F2-A29E-678FFB489F6C}">
      <dgm:prSet phldrT="[Text]"/>
      <dgm:spPr/>
      <dgm:t>
        <a:bodyPr/>
        <a:lstStyle/>
        <a:p>
          <a:r>
            <a:rPr lang="en-US" dirty="0"/>
            <a:t>Detects IgG only</a:t>
          </a:r>
        </a:p>
      </dgm:t>
    </dgm:pt>
    <dgm:pt modelId="{7F6E8629-D436-4A21-8D49-61AD4C7FDBDC}" type="parTrans" cxnId="{3C237BB8-785A-4D3E-8E79-F188FE1FD2AC}">
      <dgm:prSet/>
      <dgm:spPr/>
      <dgm:t>
        <a:bodyPr/>
        <a:lstStyle/>
        <a:p>
          <a:endParaRPr lang="en-US"/>
        </a:p>
      </dgm:t>
    </dgm:pt>
    <dgm:pt modelId="{DB9BDFC9-D5DD-4C9C-A7A8-BF486E6D564A}" type="sibTrans" cxnId="{3C237BB8-785A-4D3E-8E79-F188FE1FD2AC}">
      <dgm:prSet/>
      <dgm:spPr/>
      <dgm:t>
        <a:bodyPr/>
        <a:lstStyle/>
        <a:p>
          <a:endParaRPr lang="en-US"/>
        </a:p>
      </dgm:t>
    </dgm:pt>
    <dgm:pt modelId="{65D89CB4-B83F-4A0A-BCCF-3E10189C8A41}">
      <dgm:prSet phldrT="[Text]"/>
      <dgm:spPr/>
      <dgm:t>
        <a:bodyPr/>
        <a:lstStyle/>
        <a:p>
          <a:endParaRPr lang="en-US" dirty="0"/>
        </a:p>
      </dgm:t>
    </dgm:pt>
    <dgm:pt modelId="{A6A025AA-8FA6-477D-80FE-4FFA43D9CEAB}" type="parTrans" cxnId="{AEA01FB1-E881-4B36-A499-C0E04869D8E4}">
      <dgm:prSet/>
      <dgm:spPr/>
      <dgm:t>
        <a:bodyPr/>
        <a:lstStyle/>
        <a:p>
          <a:endParaRPr lang="en-US"/>
        </a:p>
      </dgm:t>
    </dgm:pt>
    <dgm:pt modelId="{60FB2A3F-9B76-4669-84D5-69AA62BE2FE2}" type="sibTrans" cxnId="{AEA01FB1-E881-4B36-A499-C0E04869D8E4}">
      <dgm:prSet/>
      <dgm:spPr/>
      <dgm:t>
        <a:bodyPr/>
        <a:lstStyle/>
        <a:p>
          <a:endParaRPr lang="en-US"/>
        </a:p>
      </dgm:t>
    </dgm:pt>
    <dgm:pt modelId="{B3EFBC8C-3CFA-4ED0-84EF-47207C155A8D}">
      <dgm:prSet phldrT="[Text]"/>
      <dgm:spPr/>
      <dgm:t>
        <a:bodyPr/>
        <a:lstStyle/>
        <a:p>
          <a:r>
            <a:rPr lang="en-US" dirty="0"/>
            <a:t>Adherence of cell membranes to wells, so no agglutination phase</a:t>
          </a:r>
        </a:p>
      </dgm:t>
    </dgm:pt>
    <dgm:pt modelId="{5BA7E377-EA74-41DA-8418-534FFF2E9193}" type="parTrans" cxnId="{F8FD7181-6D06-4614-9EF1-C1834CE4E0DA}">
      <dgm:prSet/>
      <dgm:spPr/>
      <dgm:t>
        <a:bodyPr/>
        <a:lstStyle/>
        <a:p>
          <a:endParaRPr lang="en-US"/>
        </a:p>
      </dgm:t>
    </dgm:pt>
    <dgm:pt modelId="{D075ED7E-BD12-4D01-93FE-1A5FFDA28D34}" type="sibTrans" cxnId="{F8FD7181-6D06-4614-9EF1-C1834CE4E0DA}">
      <dgm:prSet/>
      <dgm:spPr/>
      <dgm:t>
        <a:bodyPr/>
        <a:lstStyle/>
        <a:p>
          <a:endParaRPr lang="en-US"/>
        </a:p>
      </dgm:t>
    </dgm:pt>
    <dgm:pt modelId="{FB852058-6231-4D64-80E1-36E4CAB2F439}">
      <dgm:prSet phldrT="[Text]"/>
      <dgm:spPr/>
      <dgm:t>
        <a:bodyPr/>
        <a:lstStyle/>
        <a:p>
          <a:r>
            <a:rPr lang="en-US" dirty="0"/>
            <a:t>Easy to automate </a:t>
          </a:r>
        </a:p>
      </dgm:t>
    </dgm:pt>
    <dgm:pt modelId="{45061192-FD4B-4055-8409-902B54A62C0D}" type="parTrans" cxnId="{B878CF04-2227-452D-BF21-BBC9427EED9D}">
      <dgm:prSet/>
      <dgm:spPr/>
      <dgm:t>
        <a:bodyPr/>
        <a:lstStyle/>
        <a:p>
          <a:endParaRPr lang="en-US"/>
        </a:p>
      </dgm:t>
    </dgm:pt>
    <dgm:pt modelId="{40C8397B-CBCD-4310-93C8-E724BDF12F0D}" type="sibTrans" cxnId="{B878CF04-2227-452D-BF21-BBC9427EED9D}">
      <dgm:prSet/>
      <dgm:spPr/>
      <dgm:t>
        <a:bodyPr/>
        <a:lstStyle/>
        <a:p>
          <a:endParaRPr lang="en-US"/>
        </a:p>
      </dgm:t>
    </dgm:pt>
    <dgm:pt modelId="{4131CB6A-4FD2-44E8-A579-FB925AE18A76}">
      <dgm:prSet phldrT="[Text]"/>
      <dgm:spPr/>
      <dgm:t>
        <a:bodyPr/>
        <a:lstStyle/>
        <a:p>
          <a:r>
            <a:rPr lang="en-US" dirty="0"/>
            <a:t>Easy to automate</a:t>
          </a:r>
        </a:p>
      </dgm:t>
    </dgm:pt>
    <dgm:pt modelId="{CA9985BF-58CF-4363-AB8A-75AF8938E6A0}" type="parTrans" cxnId="{463A41BF-C70A-4616-A2CF-F5A9E12152C1}">
      <dgm:prSet/>
      <dgm:spPr/>
      <dgm:t>
        <a:bodyPr/>
        <a:lstStyle/>
        <a:p>
          <a:endParaRPr lang="en-US"/>
        </a:p>
      </dgm:t>
    </dgm:pt>
    <dgm:pt modelId="{5BCA8A32-B8BC-423B-A688-782A3A587B31}" type="sibTrans" cxnId="{463A41BF-C70A-4616-A2CF-F5A9E12152C1}">
      <dgm:prSet/>
      <dgm:spPr/>
      <dgm:t>
        <a:bodyPr/>
        <a:lstStyle/>
        <a:p>
          <a:endParaRPr lang="en-US"/>
        </a:p>
      </dgm:t>
    </dgm:pt>
    <dgm:pt modelId="{CE5D5FD5-15E4-4310-A3FA-621291D5D93C}">
      <dgm:prSet phldrT="[Text]"/>
      <dgm:spPr/>
      <dgm:t>
        <a:bodyPr/>
        <a:lstStyle/>
        <a:p>
          <a:r>
            <a:rPr lang="en-US" dirty="0"/>
            <a:t>Difficult to automate</a:t>
          </a:r>
        </a:p>
      </dgm:t>
    </dgm:pt>
    <dgm:pt modelId="{0899398D-02EE-47D1-9503-FEA3659C757E}" type="parTrans" cxnId="{85A2C17C-BC8E-4CC0-BA80-6C898C0BE8A4}">
      <dgm:prSet/>
      <dgm:spPr/>
      <dgm:t>
        <a:bodyPr/>
        <a:lstStyle/>
        <a:p>
          <a:endParaRPr lang="en-US"/>
        </a:p>
      </dgm:t>
    </dgm:pt>
    <dgm:pt modelId="{554DD725-34FA-4BEE-8F8C-B248E0805BAF}" type="sibTrans" cxnId="{85A2C17C-BC8E-4CC0-BA80-6C898C0BE8A4}">
      <dgm:prSet/>
      <dgm:spPr/>
      <dgm:t>
        <a:bodyPr/>
        <a:lstStyle/>
        <a:p>
          <a:endParaRPr lang="en-US"/>
        </a:p>
      </dgm:t>
    </dgm:pt>
    <dgm:pt modelId="{9A0FCB36-9F34-420C-AE44-48E19B23BD59}">
      <dgm:prSet phldrT="[Text]"/>
      <dgm:spPr/>
      <dgm:t>
        <a:bodyPr/>
        <a:lstStyle/>
        <a:p>
          <a:endParaRPr lang="en-US" dirty="0"/>
        </a:p>
      </dgm:t>
    </dgm:pt>
    <dgm:pt modelId="{0EAD91BB-4486-4992-AF4A-9EE6405F11DA}" type="parTrans" cxnId="{E09E9E31-7618-404B-8D14-725616BA030F}">
      <dgm:prSet/>
      <dgm:spPr/>
      <dgm:t>
        <a:bodyPr/>
        <a:lstStyle/>
        <a:p>
          <a:endParaRPr lang="en-US"/>
        </a:p>
      </dgm:t>
    </dgm:pt>
    <dgm:pt modelId="{A92275DE-9111-43C0-970F-0F6AC2A5B3EC}" type="sibTrans" cxnId="{E09E9E31-7618-404B-8D14-725616BA030F}">
      <dgm:prSet/>
      <dgm:spPr/>
      <dgm:t>
        <a:bodyPr/>
        <a:lstStyle/>
        <a:p>
          <a:endParaRPr lang="en-US"/>
        </a:p>
      </dgm:t>
    </dgm:pt>
    <dgm:pt modelId="{578D1827-A339-4E70-A01D-BA840C0BC075}" type="pres">
      <dgm:prSet presAssocID="{87202EAF-865B-400F-BAEA-761DF68CF5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83BEAD0-DD46-40B3-9769-96585FEA020A}" type="pres">
      <dgm:prSet presAssocID="{5E643025-D1AC-448A-843C-96D332E05C62}" presName="composite" presStyleCnt="0"/>
      <dgm:spPr/>
    </dgm:pt>
    <dgm:pt modelId="{F8E6CD59-F5C6-4F3D-818A-702FEFBB1EE5}" type="pres">
      <dgm:prSet presAssocID="{5E643025-D1AC-448A-843C-96D332E05C6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BBC26E-162D-4064-81F9-CF15C52F9946}" type="pres">
      <dgm:prSet presAssocID="{5E643025-D1AC-448A-843C-96D332E05C62}" presName="desTx" presStyleLbl="alignAccFollowNode1" presStyleIdx="0" presStyleCnt="3" custLinFactNeighborX="-103" custLinFactNeighborY="46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3EFD8D-EB11-4E5A-B0A0-A50A506E8978}" type="pres">
      <dgm:prSet presAssocID="{6A52C0EB-1209-44CB-A098-30866BA63AF6}" presName="space" presStyleCnt="0"/>
      <dgm:spPr/>
    </dgm:pt>
    <dgm:pt modelId="{EC205830-7F11-4A78-99DD-412AE60E0B59}" type="pres">
      <dgm:prSet presAssocID="{4EDCF284-DBBF-40B1-B9E0-7F91CCEE30E9}" presName="composite" presStyleCnt="0"/>
      <dgm:spPr/>
    </dgm:pt>
    <dgm:pt modelId="{01191F5A-F3AB-4532-98C6-856AD717111E}" type="pres">
      <dgm:prSet presAssocID="{4EDCF284-DBBF-40B1-B9E0-7F91CCEE30E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759BB1-0FF4-484E-8480-D03DA235EC5E}" type="pres">
      <dgm:prSet presAssocID="{4EDCF284-DBBF-40B1-B9E0-7F91CCEE30E9}" presName="desTx" presStyleLbl="alignAccFollowNode1" presStyleIdx="1" presStyleCnt="3" custLinFactNeighborX="0" custLinFactNeighborY="46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176E18-F65E-45E5-AB4B-519C177DA339}" type="pres">
      <dgm:prSet presAssocID="{98733DB5-70BA-4AC3-8EEB-C71C226C0DE0}" presName="space" presStyleCnt="0"/>
      <dgm:spPr/>
    </dgm:pt>
    <dgm:pt modelId="{BC47AE68-1AD3-4318-B7BB-D576B2CA6EC1}" type="pres">
      <dgm:prSet presAssocID="{02AAC5B6-FA74-4984-907C-BDDBC8260A3A}" presName="composite" presStyleCnt="0"/>
      <dgm:spPr/>
    </dgm:pt>
    <dgm:pt modelId="{D3288049-A5BC-448B-ABF1-2A0C850ED011}" type="pres">
      <dgm:prSet presAssocID="{02AAC5B6-FA74-4984-907C-BDDBC8260A3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B976E1-9222-49FA-8D2B-55B189D06B12}" type="pres">
      <dgm:prSet presAssocID="{02AAC5B6-FA74-4984-907C-BDDBC8260A3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26576B3-B6B6-0946-A2DC-BAD6F8ABD64C}" type="presOf" srcId="{65D89CB4-B83F-4A0A-BCCF-3E10189C8A41}" destId="{DC759BB1-0FF4-484E-8480-D03DA235EC5E}" srcOrd="0" destOrd="3" presId="urn:microsoft.com/office/officeart/2005/8/layout/hList1"/>
    <dgm:cxn modelId="{A3C729CC-97D1-4C7D-A819-552D54B2EC64}" srcId="{5E643025-D1AC-448A-843C-96D332E05C62}" destId="{06A3991A-8197-469B-94AC-3473EDD07DCE}" srcOrd="3" destOrd="0" parTransId="{BE27985A-E474-438A-9C89-A864ABCA7F75}" sibTransId="{6E651C7F-4964-4E06-8180-E80F16A0925A}"/>
    <dgm:cxn modelId="{498E58EF-ECB3-8F4D-9665-037FDA2AC42D}" type="presOf" srcId="{840B0CBA-F3B1-411E-821D-F9AA29E9C7E5}" destId="{F9B976E1-9222-49FA-8D2B-55B189D06B12}" srcOrd="0" destOrd="1" presId="urn:microsoft.com/office/officeart/2005/8/layout/hList1"/>
    <dgm:cxn modelId="{F8FD7181-6D06-4614-9EF1-C1834CE4E0DA}" srcId="{5E643025-D1AC-448A-843C-96D332E05C62}" destId="{B3EFBC8C-3CFA-4ED0-84EF-47207C155A8D}" srcOrd="1" destOrd="0" parTransId="{5BA7E377-EA74-41DA-8418-534FFF2E9193}" sibTransId="{D075ED7E-BD12-4D01-93FE-1A5FFDA28D34}"/>
    <dgm:cxn modelId="{AF4BC67E-BD27-9F4C-B375-06DF97CAF2AE}" type="presOf" srcId="{FB852058-6231-4D64-80E1-36E4CAB2F439}" destId="{96BBC26E-162D-4064-81F9-CF15C52F9946}" srcOrd="0" destOrd="0" presId="urn:microsoft.com/office/officeart/2005/8/layout/hList1"/>
    <dgm:cxn modelId="{AEA01FB1-E881-4B36-A499-C0E04869D8E4}" srcId="{4EDCF284-DBBF-40B1-B9E0-7F91CCEE30E9}" destId="{65D89CB4-B83F-4A0A-BCCF-3E10189C8A41}" srcOrd="3" destOrd="0" parTransId="{A6A025AA-8FA6-477D-80FE-4FFA43D9CEAB}" sibTransId="{60FB2A3F-9B76-4669-84D5-69AA62BE2FE2}"/>
    <dgm:cxn modelId="{85A2C17C-BC8E-4CC0-BA80-6C898C0BE8A4}" srcId="{02AAC5B6-FA74-4984-907C-BDDBC8260A3A}" destId="{CE5D5FD5-15E4-4310-A3FA-621291D5D93C}" srcOrd="0" destOrd="0" parTransId="{0899398D-02EE-47D1-9503-FEA3659C757E}" sibTransId="{554DD725-34FA-4BEE-8F8C-B248E0805BAF}"/>
    <dgm:cxn modelId="{3897E45F-C776-C04C-BD58-0A53C16029B2}" type="presOf" srcId="{4EDCF284-DBBF-40B1-B9E0-7F91CCEE30E9}" destId="{01191F5A-F3AB-4532-98C6-856AD717111E}" srcOrd="0" destOrd="0" presId="urn:microsoft.com/office/officeart/2005/8/layout/hList1"/>
    <dgm:cxn modelId="{91BE14EB-C669-445B-83FD-23F8FDE20D63}" srcId="{87202EAF-865B-400F-BAEA-761DF68CF5E3}" destId="{4EDCF284-DBBF-40B1-B9E0-7F91CCEE30E9}" srcOrd="1" destOrd="0" parTransId="{5EF35CF9-682D-4BFA-AE4A-D8574A09414E}" sibTransId="{98733DB5-70BA-4AC3-8EEB-C71C226C0DE0}"/>
    <dgm:cxn modelId="{9E33CA63-60BC-2246-AB16-3BAB7ECBB323}" type="presOf" srcId="{02AAC5B6-FA74-4984-907C-BDDBC8260A3A}" destId="{D3288049-A5BC-448B-ABF1-2A0C850ED011}" srcOrd="0" destOrd="0" presId="urn:microsoft.com/office/officeart/2005/8/layout/hList1"/>
    <dgm:cxn modelId="{8E2FE3FF-FE54-8043-8BC4-537A2572EF68}" type="presOf" srcId="{4131CB6A-4FD2-44E8-A579-FB925AE18A76}" destId="{DC759BB1-0FF4-484E-8480-D03DA235EC5E}" srcOrd="0" destOrd="0" presId="urn:microsoft.com/office/officeart/2005/8/layout/hList1"/>
    <dgm:cxn modelId="{2948AB60-5758-445A-B20E-D345B0DC98E4}" srcId="{87202EAF-865B-400F-BAEA-761DF68CF5E3}" destId="{02AAC5B6-FA74-4984-907C-BDDBC8260A3A}" srcOrd="2" destOrd="0" parTransId="{AD9F4993-654D-4CF2-A1E6-081F1C3D66E6}" sibTransId="{6795DD6C-2ECE-4171-951C-1135AB6B82A4}"/>
    <dgm:cxn modelId="{B878CF04-2227-452D-BF21-BBC9427EED9D}" srcId="{5E643025-D1AC-448A-843C-96D332E05C62}" destId="{FB852058-6231-4D64-80E1-36E4CAB2F439}" srcOrd="0" destOrd="0" parTransId="{45061192-FD4B-4055-8409-902B54A62C0D}" sibTransId="{40C8397B-CBCD-4310-93C8-E724BDF12F0D}"/>
    <dgm:cxn modelId="{4197C548-F329-4173-84D4-1AE5A62973B2}" srcId="{02AAC5B6-FA74-4984-907C-BDDBC8260A3A}" destId="{840B0CBA-F3B1-411E-821D-F9AA29E9C7E5}" srcOrd="1" destOrd="0" parTransId="{32E0E77D-6FBC-4783-851C-B058F1F60189}" sibTransId="{A54EB18A-24F9-494D-A9D3-1EE3BE6E640E}"/>
    <dgm:cxn modelId="{11ECBDC3-6E8F-714F-8576-8EBE9F75B1E9}" type="presOf" srcId="{9A0FCB36-9F34-420C-AE44-48E19B23BD59}" destId="{DC759BB1-0FF4-484E-8480-D03DA235EC5E}" srcOrd="0" destOrd="1" presId="urn:microsoft.com/office/officeart/2005/8/layout/hList1"/>
    <dgm:cxn modelId="{3C237BB8-785A-4D3E-8E79-F188FE1FD2AC}" srcId="{5E643025-D1AC-448A-843C-96D332E05C62}" destId="{57B5D187-956A-49F2-A29E-678FFB489F6C}" srcOrd="2" destOrd="0" parTransId="{7F6E8629-D436-4A21-8D49-61AD4C7FDBDC}" sibTransId="{DB9BDFC9-D5DD-4C9C-A7A8-BF486E6D564A}"/>
    <dgm:cxn modelId="{A1EDAEC9-A4F6-4F45-B8C5-599AC2F633EE}" type="presOf" srcId="{57B5D187-956A-49F2-A29E-678FFB489F6C}" destId="{96BBC26E-162D-4064-81F9-CF15C52F9946}" srcOrd="0" destOrd="2" presId="urn:microsoft.com/office/officeart/2005/8/layout/hList1"/>
    <dgm:cxn modelId="{20FEE0EB-9817-4894-A956-76FBD1316268}" srcId="{87202EAF-865B-400F-BAEA-761DF68CF5E3}" destId="{5E643025-D1AC-448A-843C-96D332E05C62}" srcOrd="0" destOrd="0" parTransId="{29818567-1A5A-409E-A2F8-5FB1743B8620}" sibTransId="{6A52C0EB-1209-44CB-A098-30866BA63AF6}"/>
    <dgm:cxn modelId="{CFCDDFC3-B767-CA43-A027-BE097F03DA77}" type="presOf" srcId="{B3EFBC8C-3CFA-4ED0-84EF-47207C155A8D}" destId="{96BBC26E-162D-4064-81F9-CF15C52F9946}" srcOrd="0" destOrd="1" presId="urn:microsoft.com/office/officeart/2005/8/layout/hList1"/>
    <dgm:cxn modelId="{463A41BF-C70A-4616-A2CF-F5A9E12152C1}" srcId="{4EDCF284-DBBF-40B1-B9E0-7F91CCEE30E9}" destId="{4131CB6A-4FD2-44E8-A579-FB925AE18A76}" srcOrd="0" destOrd="0" parTransId="{CA9985BF-58CF-4363-AB8A-75AF8938E6A0}" sibTransId="{5BCA8A32-B8BC-423B-A688-782A3A587B31}"/>
    <dgm:cxn modelId="{9B969BA7-7674-9847-9D5A-BF686198C454}" type="presOf" srcId="{06A3991A-8197-469B-94AC-3473EDD07DCE}" destId="{96BBC26E-162D-4064-81F9-CF15C52F9946}" srcOrd="0" destOrd="3" presId="urn:microsoft.com/office/officeart/2005/8/layout/hList1"/>
    <dgm:cxn modelId="{E09E9E31-7618-404B-8D14-725616BA030F}" srcId="{4EDCF284-DBBF-40B1-B9E0-7F91CCEE30E9}" destId="{9A0FCB36-9F34-420C-AE44-48E19B23BD59}" srcOrd="1" destOrd="0" parTransId="{0EAD91BB-4486-4992-AF4A-9EE6405F11DA}" sibTransId="{A92275DE-9111-43C0-970F-0F6AC2A5B3EC}"/>
    <dgm:cxn modelId="{FB516E5B-5A4B-C343-98F2-6B3953181F56}" type="presOf" srcId="{5E643025-D1AC-448A-843C-96D332E05C62}" destId="{F8E6CD59-F5C6-4F3D-818A-702FEFBB1EE5}" srcOrd="0" destOrd="0" presId="urn:microsoft.com/office/officeart/2005/8/layout/hList1"/>
    <dgm:cxn modelId="{D37AC9B0-604A-C74A-B5FA-36B456F0B222}" type="presOf" srcId="{87202EAF-865B-400F-BAEA-761DF68CF5E3}" destId="{578D1827-A339-4E70-A01D-BA840C0BC075}" srcOrd="0" destOrd="0" presId="urn:microsoft.com/office/officeart/2005/8/layout/hList1"/>
    <dgm:cxn modelId="{A4481298-26A5-FF40-BF44-5FDA492CA1FA}" type="presOf" srcId="{4EA3DB55-1FC4-4BE5-B26F-1C2B06A686E2}" destId="{DC759BB1-0FF4-484E-8480-D03DA235EC5E}" srcOrd="0" destOrd="2" presId="urn:microsoft.com/office/officeart/2005/8/layout/hList1"/>
    <dgm:cxn modelId="{081A7135-E909-499B-9702-DB6C5F24DBB4}" srcId="{4EDCF284-DBBF-40B1-B9E0-7F91CCEE30E9}" destId="{4EA3DB55-1FC4-4BE5-B26F-1C2B06A686E2}" srcOrd="2" destOrd="0" parTransId="{D0CB4280-7506-44D0-AF98-61692CA26A56}" sibTransId="{02062C27-2A11-443F-BDA9-71136FA8482D}"/>
    <dgm:cxn modelId="{CBAEF24E-5370-234A-80A8-800FB443D97C}" type="presOf" srcId="{CE5D5FD5-15E4-4310-A3FA-621291D5D93C}" destId="{F9B976E1-9222-49FA-8D2B-55B189D06B12}" srcOrd="0" destOrd="0" presId="urn:microsoft.com/office/officeart/2005/8/layout/hList1"/>
    <dgm:cxn modelId="{1077F500-F5EA-504C-990B-E057CD9EFA8F}" type="presParOf" srcId="{578D1827-A339-4E70-A01D-BA840C0BC075}" destId="{383BEAD0-DD46-40B3-9769-96585FEA020A}" srcOrd="0" destOrd="0" presId="urn:microsoft.com/office/officeart/2005/8/layout/hList1"/>
    <dgm:cxn modelId="{A3C94938-F44B-EC48-881E-4BCEC27D91F7}" type="presParOf" srcId="{383BEAD0-DD46-40B3-9769-96585FEA020A}" destId="{F8E6CD59-F5C6-4F3D-818A-702FEFBB1EE5}" srcOrd="0" destOrd="0" presId="urn:microsoft.com/office/officeart/2005/8/layout/hList1"/>
    <dgm:cxn modelId="{3CC00420-3733-F946-96BF-E843DA5364B6}" type="presParOf" srcId="{383BEAD0-DD46-40B3-9769-96585FEA020A}" destId="{96BBC26E-162D-4064-81F9-CF15C52F9946}" srcOrd="1" destOrd="0" presId="urn:microsoft.com/office/officeart/2005/8/layout/hList1"/>
    <dgm:cxn modelId="{B0E0FC86-0144-D548-8F1F-C55A6A94950F}" type="presParOf" srcId="{578D1827-A339-4E70-A01D-BA840C0BC075}" destId="{C83EFD8D-EB11-4E5A-B0A0-A50A506E8978}" srcOrd="1" destOrd="0" presId="urn:microsoft.com/office/officeart/2005/8/layout/hList1"/>
    <dgm:cxn modelId="{D1396FF8-A74C-0941-B63F-4FF5D26ADBCA}" type="presParOf" srcId="{578D1827-A339-4E70-A01D-BA840C0BC075}" destId="{EC205830-7F11-4A78-99DD-412AE60E0B59}" srcOrd="2" destOrd="0" presId="urn:microsoft.com/office/officeart/2005/8/layout/hList1"/>
    <dgm:cxn modelId="{106C366E-7EF5-1D49-81B0-B48918144802}" type="presParOf" srcId="{EC205830-7F11-4A78-99DD-412AE60E0B59}" destId="{01191F5A-F3AB-4532-98C6-856AD717111E}" srcOrd="0" destOrd="0" presId="urn:microsoft.com/office/officeart/2005/8/layout/hList1"/>
    <dgm:cxn modelId="{034759C4-DA43-AC47-82CE-8888C0A52410}" type="presParOf" srcId="{EC205830-7F11-4A78-99DD-412AE60E0B59}" destId="{DC759BB1-0FF4-484E-8480-D03DA235EC5E}" srcOrd="1" destOrd="0" presId="urn:microsoft.com/office/officeart/2005/8/layout/hList1"/>
    <dgm:cxn modelId="{9D17E6FA-F67B-8140-AFDF-24BE544B7254}" type="presParOf" srcId="{578D1827-A339-4E70-A01D-BA840C0BC075}" destId="{85176E18-F65E-45E5-AB4B-519C177DA339}" srcOrd="3" destOrd="0" presId="urn:microsoft.com/office/officeart/2005/8/layout/hList1"/>
    <dgm:cxn modelId="{27C91F48-177E-D948-B9CC-EF0E2B51E44A}" type="presParOf" srcId="{578D1827-A339-4E70-A01D-BA840C0BC075}" destId="{BC47AE68-1AD3-4318-B7BB-D576B2CA6EC1}" srcOrd="4" destOrd="0" presId="urn:microsoft.com/office/officeart/2005/8/layout/hList1"/>
    <dgm:cxn modelId="{F005D49D-7C2E-D044-B2B3-3E14F2A28570}" type="presParOf" srcId="{BC47AE68-1AD3-4318-B7BB-D576B2CA6EC1}" destId="{D3288049-A5BC-448B-ABF1-2A0C850ED011}" srcOrd="0" destOrd="0" presId="urn:microsoft.com/office/officeart/2005/8/layout/hList1"/>
    <dgm:cxn modelId="{B6254C18-893E-4F48-8FDC-A2AB8B28973E}" type="presParOf" srcId="{BC47AE68-1AD3-4318-B7BB-D576B2CA6EC1}" destId="{F9B976E1-9222-49FA-8D2B-55B189D06B1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F989D8-5A21-4194-BBE3-6CA7FF9E150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877D82D-8182-4D29-8BDE-B435A5BB1EE8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/>
            <a:t>Optimise </a:t>
          </a:r>
          <a:r>
            <a:rPr lang="en-GB" dirty="0" smtClean="0"/>
            <a:t>your screening</a:t>
          </a:r>
          <a:endParaRPr lang="en-GB" dirty="0"/>
        </a:p>
      </dgm:t>
    </dgm:pt>
    <dgm:pt modelId="{FF8A6674-5768-436F-BF4E-E293D7B5392F}" type="parTrans" cxnId="{F392DC43-1128-4021-BDA4-977CC7964558}">
      <dgm:prSet/>
      <dgm:spPr/>
      <dgm:t>
        <a:bodyPr/>
        <a:lstStyle/>
        <a:p>
          <a:endParaRPr lang="en-GB"/>
        </a:p>
      </dgm:t>
    </dgm:pt>
    <dgm:pt modelId="{A73B2CC7-A126-4EA1-90FC-8C7F4B7D98F5}" type="sibTrans" cxnId="{F392DC43-1128-4021-BDA4-977CC7964558}">
      <dgm:prSet/>
      <dgm:spPr/>
      <dgm:t>
        <a:bodyPr/>
        <a:lstStyle/>
        <a:p>
          <a:endParaRPr lang="en-GB"/>
        </a:p>
      </dgm:t>
    </dgm:pt>
    <dgm:pt modelId="{7F956BD4-4C15-401B-A8D9-DE2ACFD050A9}">
      <dgm:prSet phldrT="[Text]"/>
      <dgm:spPr/>
      <dgm:t>
        <a:bodyPr/>
        <a:lstStyle/>
        <a:p>
          <a:r>
            <a:rPr lang="en-GB" dirty="0">
              <a:solidFill>
                <a:srgbClr val="000000"/>
              </a:solidFill>
            </a:rPr>
            <a:t>Identify </a:t>
          </a:r>
          <a:r>
            <a:rPr lang="en-GB" dirty="0" smtClean="0">
              <a:solidFill>
                <a:srgbClr val="000000"/>
              </a:solidFill>
            </a:rPr>
            <a:t>specificity correctly</a:t>
          </a:r>
          <a:endParaRPr lang="en-GB" dirty="0">
            <a:solidFill>
              <a:srgbClr val="000000"/>
            </a:solidFill>
          </a:endParaRPr>
        </a:p>
      </dgm:t>
    </dgm:pt>
    <dgm:pt modelId="{13405D50-6985-496F-BADE-61F275C7C11B}" type="parTrans" cxnId="{AFC2CC10-3AE6-4B09-830D-E52D34E4F963}">
      <dgm:prSet/>
      <dgm:spPr/>
      <dgm:t>
        <a:bodyPr/>
        <a:lstStyle/>
        <a:p>
          <a:endParaRPr lang="en-GB"/>
        </a:p>
      </dgm:t>
    </dgm:pt>
    <dgm:pt modelId="{C044C6A3-AF00-4036-BC1B-5B1F21337334}" type="sibTrans" cxnId="{AFC2CC10-3AE6-4B09-830D-E52D34E4F963}">
      <dgm:prSet/>
      <dgm:spPr/>
      <dgm:t>
        <a:bodyPr/>
        <a:lstStyle/>
        <a:p>
          <a:endParaRPr lang="en-GB"/>
        </a:p>
      </dgm:t>
    </dgm:pt>
    <dgm:pt modelId="{2D5562D0-D22F-45B6-8900-A3C66C041DC2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/>
            <a:t>Interpret in </a:t>
          </a:r>
          <a:r>
            <a:rPr lang="en-GB" dirty="0" smtClean="0"/>
            <a:t>the patient’s clinical </a:t>
          </a:r>
          <a:r>
            <a:rPr lang="en-GB" dirty="0"/>
            <a:t>context</a:t>
          </a:r>
        </a:p>
      </dgm:t>
    </dgm:pt>
    <dgm:pt modelId="{7035329D-8BCF-4E5F-BA8B-43089397A053}" type="parTrans" cxnId="{671FCE38-A38D-4891-ABAC-28E7B12827D5}">
      <dgm:prSet/>
      <dgm:spPr/>
      <dgm:t>
        <a:bodyPr/>
        <a:lstStyle/>
        <a:p>
          <a:endParaRPr lang="en-GB"/>
        </a:p>
      </dgm:t>
    </dgm:pt>
    <dgm:pt modelId="{567B3811-154B-4E31-82B9-A405F1A46391}" type="sibTrans" cxnId="{671FCE38-A38D-4891-ABAC-28E7B12827D5}">
      <dgm:prSet/>
      <dgm:spPr/>
      <dgm:t>
        <a:bodyPr/>
        <a:lstStyle/>
        <a:p>
          <a:endParaRPr lang="en-GB"/>
        </a:p>
      </dgm:t>
    </dgm:pt>
    <dgm:pt modelId="{3A2FDF40-F796-4D94-80D5-D8A2C9A81A29}" type="pres">
      <dgm:prSet presAssocID="{02F989D8-5A21-4194-BBE3-6CA7FF9E150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619F5F5-F73D-4BA4-87A6-B09482F7DBFB}" type="pres">
      <dgm:prSet presAssocID="{02F989D8-5A21-4194-BBE3-6CA7FF9E150E}" presName="arrow" presStyleLbl="bgShp" presStyleIdx="0" presStyleCnt="1" custLinFactNeighborX="-109" custLinFactNeighborY="-4831"/>
      <dgm:spPr/>
    </dgm:pt>
    <dgm:pt modelId="{D9F733FC-002A-41E5-BEC6-C99E7C8E6852}" type="pres">
      <dgm:prSet presAssocID="{02F989D8-5A21-4194-BBE3-6CA7FF9E150E}" presName="linearProcess" presStyleCnt="0"/>
      <dgm:spPr/>
    </dgm:pt>
    <dgm:pt modelId="{709E546C-BFD1-4310-B472-3EED0DA17222}" type="pres">
      <dgm:prSet presAssocID="{5877D82D-8182-4D29-8BDE-B435A5BB1EE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1D8276-A360-43F1-A55E-99DAD296531F}" type="pres">
      <dgm:prSet presAssocID="{A73B2CC7-A126-4EA1-90FC-8C7F4B7D98F5}" presName="sibTrans" presStyleCnt="0"/>
      <dgm:spPr/>
    </dgm:pt>
    <dgm:pt modelId="{7FA84AF5-1ED1-4067-BEC3-46FB662FC71D}" type="pres">
      <dgm:prSet presAssocID="{7F956BD4-4C15-401B-A8D9-DE2ACFD050A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D23473-7DA1-4FDB-91E1-483CAA4D94B4}" type="pres">
      <dgm:prSet presAssocID="{C044C6A3-AF00-4036-BC1B-5B1F21337334}" presName="sibTrans" presStyleCnt="0"/>
      <dgm:spPr/>
    </dgm:pt>
    <dgm:pt modelId="{E321A850-B3B5-4C4A-BEDE-CF0C9A73DD69}" type="pres">
      <dgm:prSet presAssocID="{2D5562D0-D22F-45B6-8900-A3C66C041DC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F8AD2C1-2DFD-004E-BD38-FB3332EADC15}" type="presOf" srcId="{5877D82D-8182-4D29-8BDE-B435A5BB1EE8}" destId="{709E546C-BFD1-4310-B472-3EED0DA17222}" srcOrd="0" destOrd="0" presId="urn:microsoft.com/office/officeart/2005/8/layout/hProcess9"/>
    <dgm:cxn modelId="{671FCE38-A38D-4891-ABAC-28E7B12827D5}" srcId="{02F989D8-5A21-4194-BBE3-6CA7FF9E150E}" destId="{2D5562D0-D22F-45B6-8900-A3C66C041DC2}" srcOrd="2" destOrd="0" parTransId="{7035329D-8BCF-4E5F-BA8B-43089397A053}" sibTransId="{567B3811-154B-4E31-82B9-A405F1A46391}"/>
    <dgm:cxn modelId="{AFC2CC10-3AE6-4B09-830D-E52D34E4F963}" srcId="{02F989D8-5A21-4194-BBE3-6CA7FF9E150E}" destId="{7F956BD4-4C15-401B-A8D9-DE2ACFD050A9}" srcOrd="1" destOrd="0" parTransId="{13405D50-6985-496F-BADE-61F275C7C11B}" sibTransId="{C044C6A3-AF00-4036-BC1B-5B1F21337334}"/>
    <dgm:cxn modelId="{D4E41F75-E885-0144-A097-42BF833A3C80}" type="presOf" srcId="{7F956BD4-4C15-401B-A8D9-DE2ACFD050A9}" destId="{7FA84AF5-1ED1-4067-BEC3-46FB662FC71D}" srcOrd="0" destOrd="0" presId="urn:microsoft.com/office/officeart/2005/8/layout/hProcess9"/>
    <dgm:cxn modelId="{D2CD8E0C-51D1-9849-9095-FAC214F61519}" type="presOf" srcId="{2D5562D0-D22F-45B6-8900-A3C66C041DC2}" destId="{E321A850-B3B5-4C4A-BEDE-CF0C9A73DD69}" srcOrd="0" destOrd="0" presId="urn:microsoft.com/office/officeart/2005/8/layout/hProcess9"/>
    <dgm:cxn modelId="{3D7131BD-35A0-324D-9CFD-E8D686AA4A66}" type="presOf" srcId="{02F989D8-5A21-4194-BBE3-6CA7FF9E150E}" destId="{3A2FDF40-F796-4D94-80D5-D8A2C9A81A29}" srcOrd="0" destOrd="0" presId="urn:microsoft.com/office/officeart/2005/8/layout/hProcess9"/>
    <dgm:cxn modelId="{F392DC43-1128-4021-BDA4-977CC7964558}" srcId="{02F989D8-5A21-4194-BBE3-6CA7FF9E150E}" destId="{5877D82D-8182-4D29-8BDE-B435A5BB1EE8}" srcOrd="0" destOrd="0" parTransId="{FF8A6674-5768-436F-BF4E-E293D7B5392F}" sibTransId="{A73B2CC7-A126-4EA1-90FC-8C7F4B7D98F5}"/>
    <dgm:cxn modelId="{FB2924A3-D25A-8A49-BE07-FC42ECD3D522}" type="presParOf" srcId="{3A2FDF40-F796-4D94-80D5-D8A2C9A81A29}" destId="{5619F5F5-F73D-4BA4-87A6-B09482F7DBFB}" srcOrd="0" destOrd="0" presId="urn:microsoft.com/office/officeart/2005/8/layout/hProcess9"/>
    <dgm:cxn modelId="{5864DAD7-3302-7642-BD5F-9CF90A0854AE}" type="presParOf" srcId="{3A2FDF40-F796-4D94-80D5-D8A2C9A81A29}" destId="{D9F733FC-002A-41E5-BEC6-C99E7C8E6852}" srcOrd="1" destOrd="0" presId="urn:microsoft.com/office/officeart/2005/8/layout/hProcess9"/>
    <dgm:cxn modelId="{B2C8CD14-F7FA-2C48-9073-E9A5D84FB134}" type="presParOf" srcId="{D9F733FC-002A-41E5-BEC6-C99E7C8E6852}" destId="{709E546C-BFD1-4310-B472-3EED0DA17222}" srcOrd="0" destOrd="0" presId="urn:microsoft.com/office/officeart/2005/8/layout/hProcess9"/>
    <dgm:cxn modelId="{7A2602CA-C22F-5A40-B869-C8D68C98E51C}" type="presParOf" srcId="{D9F733FC-002A-41E5-BEC6-C99E7C8E6852}" destId="{521D8276-A360-43F1-A55E-99DAD296531F}" srcOrd="1" destOrd="0" presId="urn:microsoft.com/office/officeart/2005/8/layout/hProcess9"/>
    <dgm:cxn modelId="{6D9F36EA-F3B9-5745-9483-8B078F84D098}" type="presParOf" srcId="{D9F733FC-002A-41E5-BEC6-C99E7C8E6852}" destId="{7FA84AF5-1ED1-4067-BEC3-46FB662FC71D}" srcOrd="2" destOrd="0" presId="urn:microsoft.com/office/officeart/2005/8/layout/hProcess9"/>
    <dgm:cxn modelId="{0553DD0C-3B0D-B64C-9A1A-D4C7B1BE901B}" type="presParOf" srcId="{D9F733FC-002A-41E5-BEC6-C99E7C8E6852}" destId="{10D23473-7DA1-4FDB-91E1-483CAA4D94B4}" srcOrd="3" destOrd="0" presId="urn:microsoft.com/office/officeart/2005/8/layout/hProcess9"/>
    <dgm:cxn modelId="{7F7E6C09-03C7-A34C-B970-75B34D22A049}" type="presParOf" srcId="{D9F733FC-002A-41E5-BEC6-C99E7C8E6852}" destId="{E321A850-B3B5-4C4A-BEDE-CF0C9A73DD6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603DB-E62A-4C89-8C8B-F2F04D51D73F}">
      <dsp:nvSpPr>
        <dsp:cNvPr id="0" name=""/>
        <dsp:cNvSpPr/>
      </dsp:nvSpPr>
      <dsp:spPr>
        <a:xfrm>
          <a:off x="1986" y="1156076"/>
          <a:ext cx="2164638" cy="1082319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/>
            <a:t>Antibody</a:t>
          </a:r>
        </a:p>
      </dsp:txBody>
      <dsp:txXfrm>
        <a:off x="33686" y="1187776"/>
        <a:ext cx="2101238" cy="1018919"/>
      </dsp:txXfrm>
    </dsp:sp>
    <dsp:sp modelId="{0C87A7D0-05A7-4046-8F38-831AFBCC9079}">
      <dsp:nvSpPr>
        <dsp:cNvPr id="0" name=""/>
        <dsp:cNvSpPr/>
      </dsp:nvSpPr>
      <dsp:spPr>
        <a:xfrm rot="18591914">
          <a:off x="1924141" y="1150124"/>
          <a:ext cx="1350822" cy="57392"/>
        </a:xfrm>
        <a:custGeom>
          <a:avLst/>
          <a:gdLst/>
          <a:ahLst/>
          <a:cxnLst/>
          <a:rect l="0" t="0" r="0" b="0"/>
          <a:pathLst>
            <a:path>
              <a:moveTo>
                <a:pt x="0" y="28696"/>
              </a:moveTo>
              <a:lnTo>
                <a:pt x="1350822" y="286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565782" y="1145050"/>
        <a:ext cx="67541" cy="67541"/>
      </dsp:txXfrm>
    </dsp:sp>
    <dsp:sp modelId="{38C1B400-610B-4ADF-ACEC-8FE8888BEF58}">
      <dsp:nvSpPr>
        <dsp:cNvPr id="0" name=""/>
        <dsp:cNvSpPr/>
      </dsp:nvSpPr>
      <dsp:spPr>
        <a:xfrm>
          <a:off x="3032480" y="119246"/>
          <a:ext cx="2164638" cy="1082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>
              <a:solidFill>
                <a:schemeClr val="tx1"/>
              </a:solidFill>
            </a:rPr>
            <a:t>Auto-antibody</a:t>
          </a:r>
        </a:p>
      </dsp:txBody>
      <dsp:txXfrm>
        <a:off x="3064180" y="150946"/>
        <a:ext cx="2101238" cy="1018919"/>
      </dsp:txXfrm>
    </dsp:sp>
    <dsp:sp modelId="{72ED6ED8-C6C1-4353-9A39-DDAF826CFA7A}">
      <dsp:nvSpPr>
        <dsp:cNvPr id="0" name=""/>
        <dsp:cNvSpPr/>
      </dsp:nvSpPr>
      <dsp:spPr>
        <a:xfrm>
          <a:off x="5197119" y="631710"/>
          <a:ext cx="867841" cy="57392"/>
        </a:xfrm>
        <a:custGeom>
          <a:avLst/>
          <a:gdLst/>
          <a:ahLst/>
          <a:cxnLst/>
          <a:rect l="0" t="0" r="0" b="0"/>
          <a:pathLst>
            <a:path>
              <a:moveTo>
                <a:pt x="0" y="28696"/>
              </a:moveTo>
              <a:lnTo>
                <a:pt x="867841" y="286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609344" y="638710"/>
        <a:ext cx="43392" cy="43392"/>
      </dsp:txXfrm>
    </dsp:sp>
    <dsp:sp modelId="{EAB455A6-443A-4210-BC76-C16F81D37C2B}">
      <dsp:nvSpPr>
        <dsp:cNvPr id="0" name=""/>
        <dsp:cNvSpPr/>
      </dsp:nvSpPr>
      <dsp:spPr>
        <a:xfrm>
          <a:off x="6064961" y="119246"/>
          <a:ext cx="2164638" cy="1082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>
              <a:solidFill>
                <a:schemeClr val="tx1"/>
              </a:solidFill>
            </a:rPr>
            <a:t>Exclude underlying </a:t>
          </a:r>
          <a:r>
            <a:rPr lang="en-GB" sz="2500" kern="1200" dirty="0" err="1">
              <a:solidFill>
                <a:schemeClr val="tx1"/>
              </a:solidFill>
            </a:rPr>
            <a:t>allo</a:t>
          </a:r>
          <a:r>
            <a:rPr lang="en-GB" sz="2500" kern="1200" dirty="0">
              <a:solidFill>
                <a:schemeClr val="tx1"/>
              </a:solidFill>
            </a:rPr>
            <a:t>-antibody</a:t>
          </a:r>
        </a:p>
      </dsp:txBody>
      <dsp:txXfrm>
        <a:off x="6096661" y="150946"/>
        <a:ext cx="2101238" cy="1018919"/>
      </dsp:txXfrm>
    </dsp:sp>
    <dsp:sp modelId="{18F74026-3681-4A9E-85C1-3246BAA5BC1B}">
      <dsp:nvSpPr>
        <dsp:cNvPr id="0" name=""/>
        <dsp:cNvSpPr/>
      </dsp:nvSpPr>
      <dsp:spPr>
        <a:xfrm rot="2850849">
          <a:off x="1958565" y="2141231"/>
          <a:ext cx="1281974" cy="57392"/>
        </a:xfrm>
        <a:custGeom>
          <a:avLst/>
          <a:gdLst/>
          <a:ahLst/>
          <a:cxnLst/>
          <a:rect l="0" t="0" r="0" b="0"/>
          <a:pathLst>
            <a:path>
              <a:moveTo>
                <a:pt x="0" y="28696"/>
              </a:moveTo>
              <a:lnTo>
                <a:pt x="1281974" y="286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567503" y="2137878"/>
        <a:ext cx="64098" cy="64098"/>
      </dsp:txXfrm>
    </dsp:sp>
    <dsp:sp modelId="{348E3215-B69B-48DF-9D8F-CF748BF3B14C}">
      <dsp:nvSpPr>
        <dsp:cNvPr id="0" name=""/>
        <dsp:cNvSpPr/>
      </dsp:nvSpPr>
      <dsp:spPr>
        <a:xfrm>
          <a:off x="3032480" y="2101460"/>
          <a:ext cx="2164638" cy="1082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err="1">
              <a:solidFill>
                <a:schemeClr val="tx1"/>
              </a:solidFill>
            </a:rPr>
            <a:t>Allo</a:t>
          </a:r>
          <a:r>
            <a:rPr lang="en-GB" sz="2500" kern="1200" dirty="0">
              <a:solidFill>
                <a:schemeClr val="tx1"/>
              </a:solidFill>
            </a:rPr>
            <a:t>-antibody</a:t>
          </a:r>
        </a:p>
      </dsp:txBody>
      <dsp:txXfrm>
        <a:off x="3064180" y="2133160"/>
        <a:ext cx="2101238" cy="1018919"/>
      </dsp:txXfrm>
    </dsp:sp>
    <dsp:sp modelId="{5B2E2850-AC59-4BC8-B2B0-BA0BF5B0380D}">
      <dsp:nvSpPr>
        <dsp:cNvPr id="0" name=""/>
        <dsp:cNvSpPr/>
      </dsp:nvSpPr>
      <dsp:spPr>
        <a:xfrm>
          <a:off x="5197119" y="2613924"/>
          <a:ext cx="863322" cy="57392"/>
        </a:xfrm>
        <a:custGeom>
          <a:avLst/>
          <a:gdLst/>
          <a:ahLst/>
          <a:cxnLst/>
          <a:rect l="0" t="0" r="0" b="0"/>
          <a:pathLst>
            <a:path>
              <a:moveTo>
                <a:pt x="0" y="28696"/>
              </a:moveTo>
              <a:lnTo>
                <a:pt x="863322" y="286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607197" y="2621037"/>
        <a:ext cx="43166" cy="43166"/>
      </dsp:txXfrm>
    </dsp:sp>
    <dsp:sp modelId="{05C85639-B7C8-47B6-87F6-93AF80CC8471}">
      <dsp:nvSpPr>
        <dsp:cNvPr id="0" name=""/>
        <dsp:cNvSpPr/>
      </dsp:nvSpPr>
      <dsp:spPr>
        <a:xfrm>
          <a:off x="6060442" y="2101460"/>
          <a:ext cx="2164638" cy="1082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>
              <a:solidFill>
                <a:schemeClr val="tx1"/>
              </a:solidFill>
            </a:rPr>
            <a:t>Identify specificity</a:t>
          </a:r>
        </a:p>
      </dsp:txBody>
      <dsp:txXfrm>
        <a:off x="6092142" y="2133160"/>
        <a:ext cx="2101238" cy="10189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DFA92-B815-B54F-BB62-1CF485074D41}">
      <dsp:nvSpPr>
        <dsp:cNvPr id="0" name=""/>
        <dsp:cNvSpPr/>
      </dsp:nvSpPr>
      <dsp:spPr>
        <a:xfrm>
          <a:off x="361949" y="0"/>
          <a:ext cx="1714500" cy="1714500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solidFill>
                <a:schemeClr val="tx1"/>
              </a:solidFill>
            </a:rPr>
            <a:t>Unsafe to assume ‘usual suspects’ will be harmless</a:t>
          </a:r>
        </a:p>
      </dsp:txBody>
      <dsp:txXfrm>
        <a:off x="613032" y="251083"/>
        <a:ext cx="1212334" cy="1212334"/>
      </dsp:txXfrm>
    </dsp:sp>
    <dsp:sp modelId="{6D57E121-1560-344D-8701-9243D4DE42BD}">
      <dsp:nvSpPr>
        <dsp:cNvPr id="0" name=""/>
        <dsp:cNvSpPr/>
      </dsp:nvSpPr>
      <dsp:spPr>
        <a:xfrm>
          <a:off x="2076449" y="0"/>
          <a:ext cx="1714500" cy="1714500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solidFill>
                <a:schemeClr val="tx1"/>
              </a:solidFill>
            </a:rPr>
            <a:t>Significant exceptions very rare </a:t>
          </a:r>
        </a:p>
      </dsp:txBody>
      <dsp:txXfrm>
        <a:off x="2327532" y="251083"/>
        <a:ext cx="1212334" cy="1212334"/>
      </dsp:txXfrm>
    </dsp:sp>
    <dsp:sp modelId="{59D7AF07-5FD7-F647-956D-3704D203E3E3}">
      <dsp:nvSpPr>
        <dsp:cNvPr id="0" name=""/>
        <dsp:cNvSpPr/>
      </dsp:nvSpPr>
      <dsp:spPr>
        <a:xfrm>
          <a:off x="3790950" y="0"/>
          <a:ext cx="1714500" cy="1714500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dirty="0"/>
        </a:p>
      </dsp:txBody>
      <dsp:txXfrm>
        <a:off x="4042033" y="251083"/>
        <a:ext cx="1212334" cy="12123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069DE3-F100-5449-B0B2-400BB3EA2536}">
      <dsp:nvSpPr>
        <dsp:cNvPr id="0" name=""/>
        <dsp:cNvSpPr/>
      </dsp:nvSpPr>
      <dsp:spPr>
        <a:xfrm rot="10800000">
          <a:off x="1156442" y="3576"/>
          <a:ext cx="4053840" cy="54145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765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solidFill>
                <a:schemeClr val="tx1"/>
              </a:solidFill>
            </a:rPr>
            <a:t>Unsafe to assume that the “usual suspects” will be harmless</a:t>
          </a:r>
          <a:endParaRPr lang="en-GB" sz="1500" kern="1200" dirty="0">
            <a:solidFill>
              <a:schemeClr val="tx1"/>
            </a:solidFill>
          </a:endParaRPr>
        </a:p>
      </dsp:txBody>
      <dsp:txXfrm rot="10800000">
        <a:off x="1291805" y="3576"/>
        <a:ext cx="3918477" cy="541451"/>
      </dsp:txXfrm>
    </dsp:sp>
    <dsp:sp modelId="{FCE2A48A-AEEC-A948-9D07-7DCE6AB4DCD9}">
      <dsp:nvSpPr>
        <dsp:cNvPr id="0" name=""/>
        <dsp:cNvSpPr/>
      </dsp:nvSpPr>
      <dsp:spPr>
        <a:xfrm>
          <a:off x="885717" y="3576"/>
          <a:ext cx="541451" cy="5414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105817F-D6B3-EC46-A604-1E389BA18385}">
      <dsp:nvSpPr>
        <dsp:cNvPr id="0" name=""/>
        <dsp:cNvSpPr/>
      </dsp:nvSpPr>
      <dsp:spPr>
        <a:xfrm rot="10800000">
          <a:off x="1156442" y="706655"/>
          <a:ext cx="4053840" cy="54145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765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solidFill>
                <a:schemeClr val="tx1"/>
              </a:solidFill>
            </a:rPr>
            <a:t>+</a:t>
          </a:r>
          <a:endParaRPr lang="en-GB" sz="1500" kern="1200" dirty="0">
            <a:solidFill>
              <a:schemeClr val="tx1"/>
            </a:solidFill>
          </a:endParaRPr>
        </a:p>
      </dsp:txBody>
      <dsp:txXfrm rot="10800000">
        <a:off x="1291805" y="706655"/>
        <a:ext cx="3918477" cy="541451"/>
      </dsp:txXfrm>
    </dsp:sp>
    <dsp:sp modelId="{50E5117D-42DD-EA46-BFDC-6CCC8502AE90}">
      <dsp:nvSpPr>
        <dsp:cNvPr id="0" name=""/>
        <dsp:cNvSpPr/>
      </dsp:nvSpPr>
      <dsp:spPr>
        <a:xfrm>
          <a:off x="885717" y="706655"/>
          <a:ext cx="541451" cy="5414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018766F-6881-FB42-A083-8ACD2621F493}">
      <dsp:nvSpPr>
        <dsp:cNvPr id="0" name=""/>
        <dsp:cNvSpPr/>
      </dsp:nvSpPr>
      <dsp:spPr>
        <a:xfrm rot="10800000">
          <a:off x="1156442" y="1409734"/>
          <a:ext cx="4053840" cy="54145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765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solidFill>
                <a:schemeClr val="tx1"/>
              </a:solidFill>
            </a:rPr>
            <a:t>Significant exceptions are rare</a:t>
          </a:r>
          <a:endParaRPr lang="en-GB" sz="1500" kern="1200" dirty="0">
            <a:solidFill>
              <a:schemeClr val="tx1"/>
            </a:solidFill>
          </a:endParaRPr>
        </a:p>
      </dsp:txBody>
      <dsp:txXfrm rot="10800000">
        <a:off x="1291805" y="1409734"/>
        <a:ext cx="3918477" cy="541451"/>
      </dsp:txXfrm>
    </dsp:sp>
    <dsp:sp modelId="{B3301EE4-82A0-7746-A811-647285DDB61A}">
      <dsp:nvSpPr>
        <dsp:cNvPr id="0" name=""/>
        <dsp:cNvSpPr/>
      </dsp:nvSpPr>
      <dsp:spPr>
        <a:xfrm>
          <a:off x="885717" y="1409734"/>
          <a:ext cx="541451" cy="5414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B1C3EC-0648-1148-A6C6-F290CF2E6846}">
      <dsp:nvSpPr>
        <dsp:cNvPr id="0" name=""/>
        <dsp:cNvSpPr/>
      </dsp:nvSpPr>
      <dsp:spPr>
        <a:xfrm rot="10800000">
          <a:off x="1156442" y="2112813"/>
          <a:ext cx="4053840" cy="54145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765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solidFill>
                <a:schemeClr val="tx1"/>
              </a:solidFill>
            </a:rPr>
            <a:t>=</a:t>
          </a:r>
          <a:endParaRPr lang="en-GB" sz="1500" kern="1200" dirty="0">
            <a:solidFill>
              <a:schemeClr val="tx1"/>
            </a:solidFill>
          </a:endParaRPr>
        </a:p>
      </dsp:txBody>
      <dsp:txXfrm rot="10800000">
        <a:off x="1291805" y="2112813"/>
        <a:ext cx="3918477" cy="541451"/>
      </dsp:txXfrm>
    </dsp:sp>
    <dsp:sp modelId="{856CF3ED-B1CE-AA4C-AC3D-50071365E551}">
      <dsp:nvSpPr>
        <dsp:cNvPr id="0" name=""/>
        <dsp:cNvSpPr/>
      </dsp:nvSpPr>
      <dsp:spPr>
        <a:xfrm>
          <a:off x="885717" y="2112813"/>
          <a:ext cx="541451" cy="5414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97AE9B1-3587-264E-BE64-5CDDAE56836B}">
      <dsp:nvSpPr>
        <dsp:cNvPr id="0" name=""/>
        <dsp:cNvSpPr/>
      </dsp:nvSpPr>
      <dsp:spPr>
        <a:xfrm rot="10800000">
          <a:off x="1114566" y="2751086"/>
          <a:ext cx="4053840" cy="54145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765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solidFill>
                <a:schemeClr val="tx1"/>
              </a:solidFill>
            </a:rPr>
            <a:t>Pragmatic approach  required to design pre-transfusion protocols </a:t>
          </a:r>
          <a:endParaRPr lang="en-GB" sz="1500" kern="1200" dirty="0">
            <a:solidFill>
              <a:schemeClr val="tx1"/>
            </a:solidFill>
          </a:endParaRPr>
        </a:p>
      </dsp:txBody>
      <dsp:txXfrm rot="10800000">
        <a:off x="1249929" y="2751086"/>
        <a:ext cx="3918477" cy="541451"/>
      </dsp:txXfrm>
    </dsp:sp>
    <dsp:sp modelId="{B8D99A47-CE71-2C47-B99F-430C25FC7F82}">
      <dsp:nvSpPr>
        <dsp:cNvPr id="0" name=""/>
        <dsp:cNvSpPr/>
      </dsp:nvSpPr>
      <dsp:spPr>
        <a:xfrm>
          <a:off x="885717" y="2815892"/>
          <a:ext cx="541451" cy="5414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90AB34-B6C2-F344-ABB6-C02BD4A6FDFE}">
      <dsp:nvSpPr>
        <dsp:cNvPr id="0" name=""/>
        <dsp:cNvSpPr/>
      </dsp:nvSpPr>
      <dsp:spPr>
        <a:xfrm rot="10800000">
          <a:off x="1156442" y="3518971"/>
          <a:ext cx="4053840" cy="54145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765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solidFill>
                <a:schemeClr val="tx1"/>
              </a:solidFill>
            </a:rPr>
            <a:t>Focus resources on testing the most likely to improve patient safety</a:t>
          </a:r>
          <a:endParaRPr lang="en-GB" sz="1500" kern="1200" dirty="0">
            <a:solidFill>
              <a:schemeClr val="tx1"/>
            </a:solidFill>
          </a:endParaRPr>
        </a:p>
      </dsp:txBody>
      <dsp:txXfrm rot="10800000">
        <a:off x="1291805" y="3518971"/>
        <a:ext cx="3918477" cy="541451"/>
      </dsp:txXfrm>
    </dsp:sp>
    <dsp:sp modelId="{7AA3007D-9E2E-BB4A-9299-B967C64BC5F3}">
      <dsp:nvSpPr>
        <dsp:cNvPr id="0" name=""/>
        <dsp:cNvSpPr/>
      </dsp:nvSpPr>
      <dsp:spPr>
        <a:xfrm>
          <a:off x="885717" y="3518971"/>
          <a:ext cx="541451" cy="5414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61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61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fld id="{AE1CD9EC-6CDA-4E02-A3EE-B720857B01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82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1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84" y="4715832"/>
            <a:ext cx="5436908" cy="446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1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fld id="{F06E89AB-C037-47EE-97F1-37AA8A3F2B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34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E89AB-C037-47EE-97F1-37AA8A3F2BB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93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Restricted to situations where rare antibodies are detected about which there is limited information on clinical significance, and no compatible donations can be found, or where a patient has a history of unexplained severe haemolytic episodes post transfusion.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F772A-31F5-40BB-91C6-96A885A7E6B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436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F772A-31F5-40BB-91C6-96A885A7E6B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8179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F772A-31F5-40BB-91C6-96A885A7E6B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9990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F772A-31F5-40BB-91C6-96A885A7E6B4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288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F772A-31F5-40BB-91C6-96A885A7E6B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36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F772A-31F5-40BB-91C6-96A885A7E6B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484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F772A-31F5-40BB-91C6-96A885A7E6B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282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It is clearly not safe to assume that antibodies frequently documented to cause HTR will be harmless, and unexpected reactions due to unlikely specificities are rare. </a:t>
            </a:r>
          </a:p>
          <a:p>
            <a:r>
              <a:rPr lang="en-GB" dirty="0"/>
              <a:t>A pragmatic approach is required to design pre-transfusion protocols to focus resources on the testing that is most likely to improve patient safety.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F772A-31F5-40BB-91C6-96A885A7E6B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551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F772A-31F5-40BB-91C6-96A885A7E6B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563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F772A-31F5-40BB-91C6-96A885A7E6B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105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F772A-31F5-40BB-91C6-96A885A7E6B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976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F772A-31F5-40BB-91C6-96A885A7E6B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20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205979"/>
            <a:ext cx="1962150" cy="42171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05979"/>
            <a:ext cx="5734050" cy="42171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058664"/>
            <a:ext cx="8382000" cy="1658147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56904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AEC34-743D-4BA1-B36F-2A083A019F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02658-0D0D-44DC-95B7-32AB340F99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9ADD8-3B0B-4BEC-B45D-53942FACFA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30B2F-0D7C-4A9E-B06B-D32DBFBA1C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2F44F-8550-4E01-B9A8-8DA9C96431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0D3F0-A206-408C-B453-21451B3F56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93932-AF68-4FBE-A2A2-D2D2501CED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"/>
            <a:ext cx="7467600" cy="42267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587" y="832758"/>
            <a:ext cx="7848600" cy="33944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28650"/>
          </a:xfrm>
          <a:prstGeom prst="rect">
            <a:avLst/>
          </a:prstGeom>
          <a:solidFill>
            <a:srgbClr val="466673">
              <a:alpha val="3490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 bwMode="auto">
          <a:xfrm>
            <a:off x="0" y="4572000"/>
            <a:ext cx="9144000" cy="0"/>
          </a:xfrm>
          <a:prstGeom prst="line">
            <a:avLst/>
          </a:prstGeom>
          <a:ln>
            <a:solidFill>
              <a:srgbClr val="46B9C6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033C1-9739-42BA-B4EF-D8F57DEF33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71E6B-C95C-4C9C-A200-245ADD8CE2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DFCD1-D3C1-447F-B021-99623A1FE2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3B100-BD2C-4CF0-956F-48A1AF3201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028701"/>
            <a:ext cx="38481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028701"/>
            <a:ext cx="38481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028701"/>
            <a:ext cx="7848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pic>
        <p:nvPicPr>
          <p:cNvPr id="9223" name="Picture 7" descr="Bio-Rad Logo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543800" y="4747021"/>
            <a:ext cx="804398" cy="225857"/>
          </a:xfrm>
          <a:prstGeom prst="rect">
            <a:avLst/>
          </a:prstGeom>
          <a:noFill/>
        </p:spPr>
      </p:pic>
      <p:sp>
        <p:nvSpPr>
          <p:cNvPr id="9224" name="Text Box 8"/>
          <p:cNvSpPr txBox="1">
            <a:spLocks noChangeArrowheads="1"/>
          </p:cNvSpPr>
          <p:nvPr userDrawn="1"/>
        </p:nvSpPr>
        <p:spPr bwMode="auto">
          <a:xfrm>
            <a:off x="533400" y="4629150"/>
            <a:ext cx="175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fld id="{87CA3E1B-73DB-4C3F-9138-7BD624520A41}" type="slidenum">
              <a:rPr lang="en-US" sz="1600"/>
              <a:pPr algn="l">
                <a:spcBef>
                  <a:spcPct val="50000"/>
                </a:spcBef>
              </a:pPr>
              <a:t>‹#›</a:t>
            </a:fld>
            <a:endParaRPr lang="en-US" sz="160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05978"/>
            <a:ext cx="7467600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44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1204ACA-E2B5-41DF-A93E-369FEE2672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hoots-driving.co.uk/noentry.gif&amp;imgrefurl=http://www.hoots-driving.co.uk/signs.html&amp;usg=__PC_DJ0pkITwSmw3uPxPgG5HkRFo=&amp;h=400&amp;w=400&amp;sz=3&amp;hl=en&amp;start=1&amp;tbnid=z5nVq25fiS_8QM:&amp;tbnh=124&amp;tbnw=124&amp;prev=/images?q=no+entry+sign&amp;gbv=2&amp;hl=e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-45833"/>
            <a:ext cx="9144000" cy="5143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7150"/>
            <a:ext cx="9144000" cy="3413180"/>
          </a:xfrm>
          <a:prstGeom prst="rect">
            <a:avLst/>
          </a:prstGeom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828800" y="3382715"/>
            <a:ext cx="7162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Clinical Significance </a:t>
            </a:r>
            <a:br>
              <a:rPr lang="en-US" sz="2800" b="1" dirty="0" smtClean="0"/>
            </a:br>
            <a:r>
              <a:rPr lang="en-US" sz="2800" b="1" dirty="0" smtClean="0"/>
              <a:t>All or nothing</a:t>
            </a:r>
            <a:r>
              <a:rPr lang="de-CH" sz="2800" b="1" dirty="0" smtClean="0"/>
              <a:t>?</a:t>
            </a:r>
            <a:br>
              <a:rPr lang="de-CH" sz="2800" b="1" dirty="0" smtClean="0"/>
            </a:br>
            <a:r>
              <a:rPr lang="de-CH" sz="2800" b="1" dirty="0" err="1" smtClean="0"/>
              <a:t>Or</a:t>
            </a:r>
            <a:r>
              <a:rPr lang="de-CH" sz="2800" b="1" dirty="0" smtClean="0"/>
              <a:t> </a:t>
            </a:r>
            <a:r>
              <a:rPr lang="de-CH" sz="2800" b="1" dirty="0" err="1" smtClean="0"/>
              <a:t>is</a:t>
            </a:r>
            <a:r>
              <a:rPr lang="de-CH" sz="2800" b="1" dirty="0" smtClean="0"/>
              <a:t> </a:t>
            </a:r>
            <a:r>
              <a:rPr lang="de-CH" sz="2800" b="1" dirty="0" err="1" smtClean="0"/>
              <a:t>there</a:t>
            </a:r>
            <a:r>
              <a:rPr lang="de-CH" sz="2800" b="1" dirty="0" smtClean="0"/>
              <a:t> a </a:t>
            </a:r>
            <a:r>
              <a:rPr lang="de-CH" sz="2800" b="1" dirty="0" err="1" smtClean="0">
                <a:solidFill>
                  <a:schemeClr val="bg1">
                    <a:lumMod val="85000"/>
                  </a:schemeClr>
                </a:solidFill>
              </a:rPr>
              <a:t>grey</a:t>
            </a:r>
            <a:r>
              <a:rPr lang="de-CH" sz="28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CH" sz="2800" b="1" dirty="0" err="1" smtClean="0">
                <a:solidFill>
                  <a:schemeClr val="bg1">
                    <a:lumMod val="85000"/>
                  </a:schemeClr>
                </a:solidFill>
              </a:rPr>
              <a:t>zone</a:t>
            </a:r>
            <a:r>
              <a:rPr lang="de-CH" sz="2800" b="1" dirty="0" smtClean="0"/>
              <a:t>?</a:t>
            </a:r>
          </a:p>
          <a:p>
            <a:pPr>
              <a:spcBef>
                <a:spcPct val="50000"/>
              </a:spcBef>
            </a:pPr>
            <a:endParaRPr lang="en-US" sz="2800" b="1" dirty="0"/>
          </a:p>
        </p:txBody>
      </p:sp>
      <p:pic>
        <p:nvPicPr>
          <p:cNvPr id="6156" name="Picture 12" descr="Logo color transparent bkg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1" y="3927872"/>
            <a:ext cx="1198245" cy="32385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 bwMode="auto">
          <a:xfrm>
            <a:off x="0" y="2628900"/>
            <a:ext cx="9144000" cy="727130"/>
          </a:xfrm>
          <a:prstGeom prst="rect">
            <a:avLst/>
          </a:prstGeom>
          <a:solidFill>
            <a:srgbClr val="466673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21525" y="4316789"/>
            <a:ext cx="4876800" cy="47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7287" tIns="53643" rIns="107287" bIns="53643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i="1" dirty="0" smtClean="0">
                <a:solidFill>
                  <a:srgbClr val="00A651"/>
                </a:solidFill>
              </a:rPr>
              <a:t>Paul </a:t>
            </a:r>
            <a:r>
              <a:rPr lang="en-US" sz="1200" i="1" dirty="0" err="1" smtClean="0">
                <a:solidFill>
                  <a:srgbClr val="00A651"/>
                </a:solidFill>
              </a:rPr>
              <a:t>Aerts</a:t>
            </a:r>
            <a:r>
              <a:rPr lang="en-US" sz="1200" i="1" dirty="0">
                <a:solidFill>
                  <a:srgbClr val="00A651"/>
                </a:solidFill>
              </a:rPr>
              <a:t/>
            </a:r>
            <a:br>
              <a:rPr lang="en-US" sz="1200" i="1" dirty="0">
                <a:solidFill>
                  <a:srgbClr val="00A651"/>
                </a:solidFill>
              </a:rPr>
            </a:br>
            <a:r>
              <a:rPr lang="en-US" sz="1200" i="1" dirty="0" smtClean="0">
                <a:solidFill>
                  <a:srgbClr val="00A651"/>
                </a:solidFill>
              </a:rPr>
              <a:t>Scientific Affairs Manager</a:t>
            </a:r>
            <a:endParaRPr lang="en-US" sz="1200" i="1" dirty="0">
              <a:solidFill>
                <a:srgbClr val="00A6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82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Exceptions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45782087"/>
              </p:ext>
            </p:extLst>
          </p:nvPr>
        </p:nvGraphicFramePr>
        <p:xfrm>
          <a:off x="3276600" y="-2381250"/>
          <a:ext cx="5867400" cy="171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95856536"/>
              </p:ext>
            </p:extLst>
          </p:nvPr>
        </p:nvGraphicFramePr>
        <p:xfrm>
          <a:off x="1524000" y="666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2792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Specificity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57200" y="2343150"/>
            <a:ext cx="8229600" cy="10287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Strong evidence that some antibody specificities can cause haemolytic transfusion reactions (HTR), e.g. anti-D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3409950"/>
            <a:ext cx="8229600" cy="10287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i="1" dirty="0">
                <a:solidFill>
                  <a:schemeClr val="bg1">
                    <a:lumMod val="50000"/>
                  </a:schemeClr>
                </a:solidFill>
              </a:rPr>
              <a:t>For some other specificities, e.g. anti-M the evidence is not so clear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857251"/>
            <a:ext cx="8229600" cy="1562100"/>
          </a:xfrm>
          <a:prstGeom prst="rect">
            <a:avLst/>
          </a:prstGeom>
        </p:spPr>
        <p:txBody>
          <a:bodyPr wrap="square">
            <a:normAutofit fontScale="85000" lnSpcReduction="10000"/>
          </a:bodyPr>
          <a:lstStyle/>
          <a:p>
            <a:pPr algn="ctr"/>
            <a:r>
              <a:rPr lang="en-GB" sz="2800" dirty="0"/>
              <a:t>Probability of significance </a:t>
            </a:r>
            <a:r>
              <a:rPr lang="en-GB" sz="2800" dirty="0" smtClean="0"/>
              <a:t>is based </a:t>
            </a:r>
            <a:r>
              <a:rPr lang="en-GB" sz="2800" dirty="0"/>
              <a:t>on historical evidence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Correct antibody identification important</a:t>
            </a:r>
          </a:p>
          <a:p>
            <a:pPr algn="ctr"/>
            <a:r>
              <a:rPr lang="en-GB" sz="2800" dirty="0"/>
              <a:t>…positive identification and exclusion</a:t>
            </a:r>
          </a:p>
        </p:txBody>
      </p:sp>
    </p:spTree>
    <p:extLst>
      <p:ext uri="{BB962C8B-B14F-4D97-AF65-F5344CB8AC3E}">
        <p14:creationId xmlns:p14="http://schemas.microsoft.com/office/powerpoint/2010/main" val="24991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050"/>
            <a:ext cx="7315200" cy="857250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BSH guidance based the UK population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549022"/>
              </p:ext>
            </p:extLst>
          </p:nvPr>
        </p:nvGraphicFramePr>
        <p:xfrm>
          <a:off x="609600" y="1154182"/>
          <a:ext cx="7924800" cy="2700002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0803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18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022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973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System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Specificity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Likely clinical significance in transfusion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Recommendation for selection of red cells for transfusion *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21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Rh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Anti-D, -C, -c, -E, -e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Antigen negative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err="1">
                          <a:effectLst/>
                        </a:rPr>
                        <a:t>Kell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Anti-K, -k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Antigen negative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Kidd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Anti-</a:t>
                      </a:r>
                      <a:r>
                        <a:rPr lang="en-US" sz="1200" dirty="0" err="1">
                          <a:effectLst/>
                        </a:rPr>
                        <a:t>Jk</a:t>
                      </a:r>
                      <a:r>
                        <a:rPr lang="en-US" sz="1200" baseline="30000" dirty="0" err="1">
                          <a:effectLst/>
                        </a:rPr>
                        <a:t>a</a:t>
                      </a:r>
                      <a:r>
                        <a:rPr lang="en-US" sz="1200" dirty="0">
                          <a:effectLst/>
                        </a:rPr>
                        <a:t>, -</a:t>
                      </a:r>
                      <a:r>
                        <a:rPr lang="en-US" sz="1200" dirty="0" err="1">
                          <a:effectLst/>
                        </a:rPr>
                        <a:t>Jk</a:t>
                      </a:r>
                      <a:r>
                        <a:rPr lang="en-US" sz="1200" baseline="30000" dirty="0" err="1">
                          <a:effectLst/>
                        </a:rPr>
                        <a:t>b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Antigen negative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MNS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Anti-M (active 37</a:t>
                      </a:r>
                      <a:r>
                        <a:rPr lang="en-US" sz="1200" baseline="30000">
                          <a:effectLst/>
                        </a:rPr>
                        <a:t>o</a:t>
                      </a:r>
                      <a:r>
                        <a:rPr lang="en-US" sz="1200">
                          <a:effectLst/>
                        </a:rPr>
                        <a:t>C)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Antigen negative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MNS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Anti-S, -s, -U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US" sz="1200" dirty="0">
                          <a:effectLst/>
                        </a:rPr>
                        <a:t>Antigen negative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Duffy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Anti-Fy</a:t>
                      </a:r>
                      <a:r>
                        <a:rPr lang="en-US" sz="1200" baseline="30000">
                          <a:effectLst/>
                        </a:rPr>
                        <a:t>a</a:t>
                      </a:r>
                      <a:r>
                        <a:rPr lang="en-US" sz="1200">
                          <a:effectLst/>
                        </a:rPr>
                        <a:t>, -Fy</a:t>
                      </a:r>
                      <a:r>
                        <a:rPr lang="en-US" sz="1200" baseline="30000">
                          <a:effectLst/>
                        </a:rPr>
                        <a:t>b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Antigen negative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99832" y="3943350"/>
            <a:ext cx="7934569" cy="51435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Antigen negative red cells should also be compatible in an IAT crossmatch</a:t>
            </a:r>
          </a:p>
        </p:txBody>
      </p:sp>
      <p:pic>
        <p:nvPicPr>
          <p:cNvPr id="7" name="Picture 2" descr="British Society for Haematology. Listening. Learning. Leading">
            <a:extLst>
              <a:ext uri="{FF2B5EF4-FFF2-40B4-BE49-F238E27FC236}">
                <a16:creationId xmlns:a16="http://schemas.microsoft.com/office/drawing/2014/main" xmlns="" id="{4D440279-5AF6-46C0-B08F-1237C0662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75183"/>
            <a:ext cx="1643270" cy="364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48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567" y="0"/>
            <a:ext cx="7315200" cy="857250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BSH guidance based the UK population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367300"/>
              </p:ext>
            </p:extLst>
          </p:nvPr>
        </p:nvGraphicFramePr>
        <p:xfrm>
          <a:off x="609600" y="732367"/>
          <a:ext cx="7924800" cy="3942000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10803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18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022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651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System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Specificity</a:t>
                      </a:r>
                      <a:endParaRPr lang="en-GB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Likely clinical significance in transfusion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Recommendation for selection of red cells for transfusion *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Diego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Anti-</a:t>
                      </a:r>
                      <a:r>
                        <a:rPr lang="en-US" sz="1200" dirty="0" err="1">
                          <a:effectLst/>
                        </a:rPr>
                        <a:t>Wr</a:t>
                      </a:r>
                      <a:r>
                        <a:rPr lang="en-US" sz="1200" baseline="30000" dirty="0" err="1">
                          <a:effectLst/>
                        </a:rPr>
                        <a:t>a</a:t>
                      </a:r>
                      <a:r>
                        <a:rPr lang="en-US" sz="1200" baseline="3000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(anti-Di3)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IAT XM compatible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9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Rh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Anti-</a:t>
                      </a:r>
                      <a:r>
                        <a:rPr lang="en-US" sz="1200" dirty="0" err="1">
                          <a:effectLst/>
                        </a:rPr>
                        <a:t>C</a:t>
                      </a:r>
                      <a:r>
                        <a:rPr lang="en-US" sz="1200" baseline="30000" dirty="0" err="1">
                          <a:effectLst/>
                        </a:rPr>
                        <a:t>w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IAT XM compatible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9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err="1">
                          <a:effectLst/>
                        </a:rPr>
                        <a:t>Kell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Anti-</a:t>
                      </a:r>
                      <a:r>
                        <a:rPr lang="en-US" sz="1200" dirty="0" err="1">
                          <a:effectLst/>
                        </a:rPr>
                        <a:t>Kp</a:t>
                      </a:r>
                      <a:r>
                        <a:rPr lang="en-US" sz="1200" baseline="30000" dirty="0" err="1">
                          <a:effectLst/>
                        </a:rPr>
                        <a:t>a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IAT XM compatible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9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MNS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Anti-M (not active 37</a:t>
                      </a:r>
                      <a:r>
                        <a:rPr lang="en-US" sz="1200" baseline="30000">
                          <a:effectLst/>
                        </a:rPr>
                        <a:t>o</a:t>
                      </a:r>
                      <a:r>
                        <a:rPr lang="en-US" sz="1200">
                          <a:effectLst/>
                        </a:rPr>
                        <a:t>C)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IAT XM compatible at 37</a:t>
                      </a:r>
                      <a:r>
                        <a:rPr lang="en-US" sz="1200" baseline="30000" dirty="0">
                          <a:effectLst/>
                        </a:rPr>
                        <a:t>o</a:t>
                      </a:r>
                      <a:r>
                        <a:rPr lang="en-US" sz="1200" dirty="0">
                          <a:effectLst/>
                        </a:rPr>
                        <a:t>C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9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MNS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Anti-N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IAT XM compatible at 37</a:t>
                      </a:r>
                      <a:r>
                        <a:rPr kumimoji="0" lang="en-US" sz="1200" u="none" strike="noStrike" kern="1200" cap="none" spc="0" normalizeH="0" baseline="3000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o</a:t>
                      </a: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9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P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Anti-P</a:t>
                      </a:r>
                      <a:r>
                        <a:rPr lang="en-US" sz="1200" baseline="-25000">
                          <a:effectLst/>
                        </a:rPr>
                        <a:t>1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IAT XM compatible at 37</a:t>
                      </a:r>
                      <a:r>
                        <a:rPr kumimoji="0" lang="en-US" sz="1200" u="none" strike="noStrike" kern="1200" cap="none" spc="0" normalizeH="0" baseline="3000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o</a:t>
                      </a:r>
                      <a:r>
                        <a:rPr kumimoji="0" lang="en-US" sz="12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9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Lewis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</a:rPr>
                        <a:t>Anti-Le</a:t>
                      </a:r>
                      <a:r>
                        <a:rPr lang="it-IT" sz="1200" baseline="30000" dirty="0">
                          <a:effectLst/>
                        </a:rPr>
                        <a:t>a</a:t>
                      </a:r>
                      <a:r>
                        <a:rPr lang="it-IT" sz="1200" dirty="0">
                          <a:effectLst/>
                        </a:rPr>
                        <a:t>, -</a:t>
                      </a:r>
                      <a:r>
                        <a:rPr lang="it-IT" sz="1200" dirty="0" err="1">
                          <a:effectLst/>
                        </a:rPr>
                        <a:t>Le</a:t>
                      </a:r>
                      <a:r>
                        <a:rPr lang="it-IT" sz="1200" baseline="30000" dirty="0" err="1">
                          <a:effectLst/>
                        </a:rPr>
                        <a:t>b</a:t>
                      </a:r>
                      <a:r>
                        <a:rPr lang="it-IT" sz="1200" dirty="0">
                          <a:effectLst/>
                        </a:rPr>
                        <a:t>, -</a:t>
                      </a:r>
                      <a:r>
                        <a:rPr lang="it-IT" sz="1200" dirty="0" err="1" smtClean="0">
                          <a:effectLst/>
                        </a:rPr>
                        <a:t>Le</a:t>
                      </a:r>
                      <a:r>
                        <a:rPr lang="it-IT" sz="1200" baseline="30000" dirty="0" err="1" smtClean="0">
                          <a:effectLst/>
                        </a:rPr>
                        <a:t>a</a:t>
                      </a:r>
                      <a:r>
                        <a:rPr lang="it-IT" sz="1200" baseline="0" dirty="0" err="1" smtClean="0">
                          <a:effectLst/>
                        </a:rPr>
                        <a:t>+Le</a:t>
                      </a:r>
                      <a:r>
                        <a:rPr lang="it-IT" sz="1200" baseline="30000" dirty="0" err="1" smtClean="0">
                          <a:effectLst/>
                        </a:rPr>
                        <a:t>b</a:t>
                      </a:r>
                      <a:endParaRPr lang="en-GB" sz="1200" b="0" baseline="30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IAT XM compatible at 37</a:t>
                      </a:r>
                      <a:r>
                        <a:rPr kumimoji="0" lang="en-US" sz="1200" u="none" strike="noStrike" kern="1200" cap="none" spc="0" normalizeH="0" baseline="3000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o</a:t>
                      </a: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9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Lu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Anti-Lu</a:t>
                      </a:r>
                      <a:r>
                        <a:rPr lang="en-US" sz="1200" baseline="30000" dirty="0">
                          <a:effectLst/>
                        </a:rPr>
                        <a:t>a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IAT XM compatible at 37</a:t>
                      </a:r>
                      <a:r>
                        <a:rPr kumimoji="0" lang="en-US" sz="1200" u="none" strike="noStrike" kern="1200" cap="none" spc="0" normalizeH="0" baseline="3000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o</a:t>
                      </a:r>
                      <a:r>
                        <a:rPr kumimoji="0" lang="en-US" sz="12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9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ABO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Anti-A</a:t>
                      </a:r>
                      <a:r>
                        <a:rPr lang="en-US" sz="1200" baseline="-25000" dirty="0">
                          <a:effectLst/>
                        </a:rPr>
                        <a:t>1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IAT XM compatible at 37</a:t>
                      </a:r>
                      <a:r>
                        <a:rPr kumimoji="0" lang="en-US" sz="1200" u="none" strike="noStrike" kern="1200" cap="none" spc="0" normalizeH="0" baseline="3000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o</a:t>
                      </a:r>
                      <a:r>
                        <a:rPr kumimoji="0" lang="en-US" sz="12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79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H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Anti-HI (in A</a:t>
                      </a:r>
                      <a:r>
                        <a:rPr lang="en-US" sz="1200" baseline="-25000" dirty="0">
                          <a:effectLst/>
                        </a:rPr>
                        <a:t>1</a:t>
                      </a:r>
                      <a:r>
                        <a:rPr lang="en-US" sz="1200" dirty="0">
                          <a:effectLst/>
                        </a:rPr>
                        <a:t> and A</a:t>
                      </a:r>
                      <a:r>
                        <a:rPr lang="en-US" sz="1200" baseline="-25000" dirty="0">
                          <a:effectLst/>
                        </a:rPr>
                        <a:t>1</a:t>
                      </a:r>
                      <a:r>
                        <a:rPr lang="en-US" sz="1200" dirty="0">
                          <a:effectLst/>
                        </a:rPr>
                        <a:t>B)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IAT XM compatible at 37</a:t>
                      </a:r>
                      <a:r>
                        <a:rPr kumimoji="0" lang="en-US" sz="1200" u="none" strike="noStrike" kern="1200" cap="none" spc="0" normalizeH="0" baseline="3000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o</a:t>
                      </a: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79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All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Others by IAT 37</a:t>
                      </a:r>
                      <a:r>
                        <a:rPr lang="en-US" sz="1200" baseline="30000" dirty="0">
                          <a:effectLst/>
                        </a:rPr>
                        <a:t>o</a:t>
                      </a:r>
                      <a:r>
                        <a:rPr lang="en-US" sz="1200" dirty="0">
                          <a:effectLst/>
                        </a:rPr>
                        <a:t>C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Seek reference </a:t>
                      </a:r>
                      <a:r>
                        <a:rPr lang="en-US" sz="1200" dirty="0" err="1">
                          <a:effectLst/>
                        </a:rPr>
                        <a:t>centre</a:t>
                      </a:r>
                      <a:r>
                        <a:rPr lang="en-US" sz="1200" dirty="0">
                          <a:effectLst/>
                        </a:rPr>
                        <a:t> advice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pic>
        <p:nvPicPr>
          <p:cNvPr id="7" name="Picture 2" descr="British Society for Haematology. Listening. Learning. Leading">
            <a:extLst>
              <a:ext uri="{FF2B5EF4-FFF2-40B4-BE49-F238E27FC236}">
                <a16:creationId xmlns:a16="http://schemas.microsoft.com/office/drawing/2014/main" xmlns="" id="{716DE31D-E162-4896-8346-17AF94DE9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33350"/>
            <a:ext cx="1643270" cy="364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53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Thermal 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sz="3800" dirty="0"/>
              <a:t>Apart from ABO antibodies, those non-reactive above 30</a:t>
            </a:r>
            <a:r>
              <a:rPr lang="en-GB" sz="3800" baseline="30000" dirty="0"/>
              <a:t>o</a:t>
            </a:r>
            <a:r>
              <a:rPr lang="en-GB" sz="3800" dirty="0"/>
              <a:t>C are rarely clinically significant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800" dirty="0"/>
              <a:t>Warning about warming!</a:t>
            </a:r>
          </a:p>
          <a:p>
            <a:endParaRPr lang="en-GB" sz="2800" dirty="0"/>
          </a:p>
          <a:p>
            <a:r>
              <a:rPr lang="en-GB" sz="2800" dirty="0"/>
              <a:t>Pre-warming techniques used where antibody specificities have been fully identified… otherwise risk missing</a:t>
            </a:r>
            <a:r>
              <a:rPr lang="en-GB" sz="2800" dirty="0" smtClean="0"/>
              <a:t>:</a:t>
            </a:r>
            <a:br>
              <a:rPr lang="en-GB" sz="2800" dirty="0" smtClean="0"/>
            </a:br>
            <a:endParaRPr lang="en-GB" sz="2800" dirty="0"/>
          </a:p>
          <a:p>
            <a:pPr lvl="1"/>
            <a:r>
              <a:rPr lang="en-GB" dirty="0" smtClean="0"/>
              <a:t>rare </a:t>
            </a:r>
            <a:r>
              <a:rPr lang="en-GB" dirty="0"/>
              <a:t>but significant antibodies with variable reactivity at 37</a:t>
            </a:r>
            <a:r>
              <a:rPr lang="en-GB" baseline="30000" dirty="0"/>
              <a:t>o</a:t>
            </a:r>
            <a:r>
              <a:rPr lang="en-GB" dirty="0"/>
              <a:t>C, e.g. </a:t>
            </a:r>
            <a:r>
              <a:rPr lang="en-GB" dirty="0">
                <a:solidFill>
                  <a:srgbClr val="FF0000"/>
                </a:solidFill>
              </a:rPr>
              <a:t>anti-</a:t>
            </a:r>
            <a:r>
              <a:rPr lang="en-GB" dirty="0" err="1">
                <a:solidFill>
                  <a:srgbClr val="FF0000"/>
                </a:solidFill>
              </a:rPr>
              <a:t>Vel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9" descr="noentry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323" y="1848273"/>
            <a:ext cx="708660" cy="708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30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In-vitro</a:t>
            </a:r>
            <a:r>
              <a:rPr lang="en-GB" dirty="0"/>
              <a:t> = </a:t>
            </a:r>
            <a:r>
              <a:rPr lang="en-GB" i="1" dirty="0"/>
              <a:t>in-vivo</a:t>
            </a:r>
            <a:r>
              <a:rPr lang="en-GB" dirty="0"/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587" y="832758"/>
            <a:ext cx="7848600" cy="3796392"/>
          </a:xfrm>
        </p:spPr>
        <p:txBody>
          <a:bodyPr>
            <a:normAutofit fontScale="92500"/>
          </a:bodyPr>
          <a:lstStyle/>
          <a:p>
            <a:r>
              <a:rPr lang="en-GB" i="1" dirty="0"/>
              <a:t>In-vitro</a:t>
            </a:r>
            <a:r>
              <a:rPr lang="en-GB" dirty="0"/>
              <a:t> testing only </a:t>
            </a:r>
            <a:r>
              <a:rPr lang="en-GB" i="1" dirty="0"/>
              <a:t>predicts</a:t>
            </a:r>
            <a:r>
              <a:rPr lang="en-GB" dirty="0"/>
              <a:t> clinical significance, but actual significance depends on the activity of the </a:t>
            </a:r>
            <a:r>
              <a:rPr lang="en-GB" i="1" dirty="0"/>
              <a:t>individual</a:t>
            </a:r>
            <a:r>
              <a:rPr lang="en-GB" dirty="0"/>
              <a:t> recipient’s immune system. </a:t>
            </a:r>
          </a:p>
          <a:p>
            <a:pPr marL="0" indent="0">
              <a:buNone/>
            </a:pPr>
            <a:endParaRPr lang="en-GB" sz="900" dirty="0"/>
          </a:p>
          <a:p>
            <a:r>
              <a:rPr lang="en-GB" sz="2600" i="1" dirty="0"/>
              <a:t>in-vivo</a:t>
            </a:r>
            <a:r>
              <a:rPr lang="en-GB" sz="2600" dirty="0"/>
              <a:t> red cell survival studies such as transfusing small volumes of Cr</a:t>
            </a:r>
            <a:r>
              <a:rPr lang="en-GB" sz="2600" baseline="30000" dirty="0"/>
              <a:t>51 </a:t>
            </a:r>
            <a:r>
              <a:rPr lang="en-GB" sz="2600" dirty="0"/>
              <a:t>labelled red cells</a:t>
            </a:r>
          </a:p>
          <a:p>
            <a:r>
              <a:rPr lang="en-GB" sz="2600" dirty="0"/>
              <a:t>Cellular (functional) assays, such as the monocyte monolayer assay (MMA)</a:t>
            </a:r>
          </a:p>
          <a:p>
            <a:r>
              <a:rPr lang="en-GB" sz="2600" dirty="0"/>
              <a:t>Valuable information specific to individual case</a:t>
            </a:r>
          </a:p>
          <a:p>
            <a:r>
              <a:rPr lang="en-GB" sz="2600" dirty="0"/>
              <a:t>Time consuming and complex, so not routine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167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Antibody screening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167926"/>
              </p:ext>
            </p:extLst>
          </p:nvPr>
        </p:nvGraphicFramePr>
        <p:xfrm>
          <a:off x="457200" y="1200151"/>
          <a:ext cx="82296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1402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"/>
            <a:ext cx="8458200" cy="422672"/>
          </a:xfrm>
        </p:spPr>
        <p:txBody>
          <a:bodyPr>
            <a:noAutofit/>
          </a:bodyPr>
          <a:lstStyle/>
          <a:p>
            <a:r>
              <a:rPr lang="en-GB" sz="3200" dirty="0"/>
              <a:t>Inherent differences in IAT technology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633610"/>
              </p:ext>
            </p:extLst>
          </p:nvPr>
        </p:nvGraphicFramePr>
        <p:xfrm>
          <a:off x="457200" y="1200151"/>
          <a:ext cx="82296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753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AHTR </a:t>
            </a:r>
            <a:r>
              <a:rPr lang="mr-IN" dirty="0" smtClean="0"/>
              <a:t>–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888842"/>
              </p:ext>
            </p:extLst>
          </p:nvPr>
        </p:nvGraphicFramePr>
        <p:xfrm>
          <a:off x="107504" y="1857375"/>
          <a:ext cx="9001000" cy="228255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792088"/>
                <a:gridCol w="648072"/>
                <a:gridCol w="648072"/>
                <a:gridCol w="432048"/>
                <a:gridCol w="1252066"/>
                <a:gridCol w="609600"/>
                <a:gridCol w="442590"/>
                <a:gridCol w="1008112"/>
                <a:gridCol w="504056"/>
                <a:gridCol w="864096"/>
                <a:gridCol w="720080"/>
                <a:gridCol w="1080120"/>
              </a:tblGrid>
              <a:tr h="19002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Fever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Timing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Hb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LDH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Bilirubin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DAT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XM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5557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AHTR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&lt; 24 </a:t>
                      </a:r>
                      <a:r>
                        <a:rPr lang="en-US" sz="1200" u="none" strike="noStrike" dirty="0" err="1">
                          <a:effectLst/>
                        </a:rPr>
                        <a:t>hrs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AND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hemolysis </a:t>
                      </a:r>
                      <a:r>
                        <a:rPr lang="en-US" sz="1200" u="none" strike="noStrike" dirty="0">
                          <a:effectLst/>
                        </a:rPr>
                        <a:t>confirmed by one or more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sym typeface="Wingdings"/>
                        </a:rPr>
                        <a:t>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9525" marR="9525" marT="714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sym typeface="Wingdings"/>
                        </a:rPr>
                        <a:t>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  <a:sym typeface="Wingdings"/>
                        </a:rPr>
                        <a:t>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pos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pos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19002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7837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DHTR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&gt; 24  </a:t>
                      </a:r>
                      <a:r>
                        <a:rPr lang="en-US" sz="1200" u="none" strike="noStrike" dirty="0" err="1">
                          <a:effectLst/>
                        </a:rPr>
                        <a:t>hrs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AND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hemolysis </a:t>
                      </a:r>
                      <a:r>
                        <a:rPr lang="en-US" sz="1200" u="none" strike="noStrike" dirty="0">
                          <a:effectLst/>
                        </a:rPr>
                        <a:t>confirmed by one or more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sym typeface="Wingdings"/>
                        </a:rPr>
                        <a:t>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failure to increment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sym typeface="Wingdings"/>
                        </a:rPr>
                        <a:t>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Pos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but </a:t>
                      </a:r>
                      <a:br>
                        <a:rPr lang="en-US" sz="1200" u="none" strike="noStrike" baseline="0" dirty="0" smtClean="0">
                          <a:effectLst/>
                        </a:rPr>
                      </a:br>
                      <a:r>
                        <a:rPr lang="en-US" sz="1200" u="none" strike="noStrike" dirty="0" err="1" smtClean="0">
                          <a:effectLst/>
                        </a:rPr>
                        <a:t>neg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br>
                        <a:rPr lang="en-US" sz="1200" u="none" strike="noStrike" dirty="0" smtClean="0">
                          <a:effectLst/>
                        </a:rPr>
                      </a:br>
                      <a:r>
                        <a:rPr lang="en-US" sz="1200" u="none" strike="noStrike" dirty="0" smtClean="0">
                          <a:effectLst/>
                        </a:rPr>
                        <a:t>pre </a:t>
                      </a:r>
                      <a:r>
                        <a:rPr lang="en-US" sz="1200" u="none" strike="noStrike" dirty="0">
                          <a:effectLst/>
                        </a:rPr>
                        <a:t>transfusion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19002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372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DSTR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development of antibody BUT no clinical or lab evidence of hemolysis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pos/neg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5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403528"/>
              </p:ext>
            </p:extLst>
          </p:nvPr>
        </p:nvGraphicFramePr>
        <p:xfrm>
          <a:off x="533400" y="857250"/>
          <a:ext cx="6096000" cy="351027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de-CH" dirty="0" err="1" smtClean="0">
                          <a:solidFill>
                            <a:srgbClr val="DFBD78"/>
                          </a:solidFill>
                        </a:rPr>
                        <a:t>Antibody</a:t>
                      </a:r>
                      <a:r>
                        <a:rPr lang="de-CH" dirty="0" smtClean="0">
                          <a:solidFill>
                            <a:srgbClr val="DFBD78"/>
                          </a:solidFill>
                        </a:rPr>
                        <a:t> </a:t>
                      </a:r>
                      <a:r>
                        <a:rPr lang="de-CH" dirty="0" err="1" smtClean="0">
                          <a:solidFill>
                            <a:srgbClr val="DFBD78"/>
                          </a:solidFill>
                        </a:rPr>
                        <a:t>specificity</a:t>
                      </a:r>
                      <a:endParaRPr lang="en-US" dirty="0">
                        <a:solidFill>
                          <a:srgbClr val="DFBD7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DFBD78"/>
                          </a:solidFill>
                        </a:rPr>
                        <a:t>Total </a:t>
                      </a:r>
                      <a:r>
                        <a:rPr lang="de-CH" dirty="0" err="1" smtClean="0">
                          <a:solidFill>
                            <a:srgbClr val="DFBD78"/>
                          </a:solidFill>
                        </a:rPr>
                        <a:t>number</a:t>
                      </a:r>
                      <a:endParaRPr lang="en-US" dirty="0">
                        <a:solidFill>
                          <a:srgbClr val="DFBD7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DFBD78"/>
                          </a:solidFill>
                        </a:rPr>
                        <a:t>D</a:t>
                      </a:r>
                      <a:r>
                        <a:rPr lang="de-CH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de-CH" dirty="0" smtClean="0">
                          <a:solidFill>
                            <a:srgbClr val="DFBD78"/>
                          </a:solidFill>
                        </a:rPr>
                        <a:t>TR (n)</a:t>
                      </a:r>
                      <a:endParaRPr lang="en-US" dirty="0">
                        <a:solidFill>
                          <a:srgbClr val="DFBD7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DFBD78"/>
                          </a:solidFill>
                        </a:rPr>
                        <a:t>D</a:t>
                      </a:r>
                      <a:r>
                        <a:rPr lang="de-CH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de-CH" dirty="0" smtClean="0">
                          <a:solidFill>
                            <a:srgbClr val="DFBD78"/>
                          </a:solidFill>
                        </a:rPr>
                        <a:t>TR (n)</a:t>
                      </a:r>
                      <a:endParaRPr lang="en-US" dirty="0">
                        <a:solidFill>
                          <a:srgbClr val="DFBD7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rgbClr val="DFBD78"/>
                          </a:solidFill>
                        </a:rPr>
                        <a:t>%</a:t>
                      </a:r>
                      <a:r>
                        <a:rPr lang="de-CH" baseline="0" dirty="0" smtClean="0">
                          <a:solidFill>
                            <a:srgbClr val="DFBD78"/>
                          </a:solidFill>
                        </a:rPr>
                        <a:t> </a:t>
                      </a:r>
                      <a:r>
                        <a:rPr lang="de-CH" dirty="0" smtClean="0">
                          <a:solidFill>
                            <a:srgbClr val="DFBD78"/>
                          </a:solidFill>
                        </a:rPr>
                        <a:t>D</a:t>
                      </a:r>
                      <a:r>
                        <a:rPr lang="de-CH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de-CH" dirty="0" smtClean="0">
                          <a:solidFill>
                            <a:srgbClr val="DFBD78"/>
                          </a:solidFill>
                        </a:rPr>
                        <a:t>TR</a:t>
                      </a:r>
                      <a:endParaRPr lang="en-US" dirty="0">
                        <a:solidFill>
                          <a:srgbClr val="DFBD78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184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137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err="1" smtClean="0">
                          <a:solidFill>
                            <a:schemeClr val="tx1"/>
                          </a:solidFill>
                        </a:rPr>
                        <a:t>Jka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err="1" smtClean="0">
                          <a:solidFill>
                            <a:schemeClr val="tx1"/>
                          </a:solidFill>
                        </a:rPr>
                        <a:t>Fya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err="1" smtClean="0">
                          <a:solidFill>
                            <a:schemeClr val="tx1"/>
                          </a:solidFill>
                        </a:rPr>
                        <a:t>Fyb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err="1" smtClean="0">
                          <a:solidFill>
                            <a:schemeClr val="tx1"/>
                          </a:solidFill>
                        </a:rPr>
                        <a:t>Jkb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err="1" smtClean="0">
                          <a:solidFill>
                            <a:schemeClr val="tx1"/>
                          </a:solidFill>
                        </a:rPr>
                        <a:t>Others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4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"/>
            <a:ext cx="8610600" cy="422672"/>
          </a:xfrm>
        </p:spPr>
        <p:txBody>
          <a:bodyPr/>
          <a:lstStyle/>
          <a:p>
            <a:r>
              <a:rPr lang="de-CH" dirty="0" err="1" smtClean="0"/>
              <a:t>Alloimmunization</a:t>
            </a:r>
            <a:r>
              <a:rPr lang="de-CH" dirty="0" smtClean="0"/>
              <a:t>: a </a:t>
            </a:r>
            <a:r>
              <a:rPr lang="de-CH" dirty="0" err="1" smtClean="0"/>
              <a:t>side</a:t>
            </a:r>
            <a:r>
              <a:rPr lang="de-CH" dirty="0" smtClean="0"/>
              <a:t> </a:t>
            </a:r>
            <a:r>
              <a:rPr lang="de-CH" dirty="0" err="1" smtClean="0"/>
              <a:t>effect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transfusion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586" y="832758"/>
            <a:ext cx="8628413" cy="3720192"/>
          </a:xfrm>
        </p:spPr>
        <p:txBody>
          <a:bodyPr>
            <a:normAutofit fontScale="92500"/>
          </a:bodyPr>
          <a:lstStyle/>
          <a:p>
            <a:r>
              <a:rPr lang="de-CH" dirty="0" smtClean="0"/>
              <a:t>The 1st </a:t>
            </a:r>
            <a:r>
              <a:rPr lang="de-CH" dirty="0" err="1" smtClean="0"/>
              <a:t>documented</a:t>
            </a:r>
            <a:r>
              <a:rPr lang="de-CH" dirty="0" smtClean="0"/>
              <a:t> human </a:t>
            </a:r>
            <a:r>
              <a:rPr lang="de-CH" dirty="0" err="1" smtClean="0"/>
              <a:t>transfusion</a:t>
            </a:r>
            <a:endParaRPr lang="de-CH" dirty="0"/>
          </a:p>
          <a:p>
            <a:pPr lvl="1"/>
            <a:r>
              <a:rPr lang="de-CH" dirty="0" smtClean="0"/>
              <a:t>1795, Philadelphia USA</a:t>
            </a:r>
          </a:p>
          <a:p>
            <a:pPr lvl="1"/>
            <a:r>
              <a:rPr lang="de-CH" dirty="0" smtClean="0"/>
              <a:t>In Europe James Blundell in 1818 was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first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mentioned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treat</a:t>
            </a:r>
            <a:r>
              <a:rPr lang="de-CH" dirty="0"/>
              <a:t> </a:t>
            </a:r>
            <a:r>
              <a:rPr lang="de-CH" dirty="0" smtClean="0"/>
              <a:t>a postpartum </a:t>
            </a:r>
            <a:r>
              <a:rPr lang="de-CH" dirty="0" err="1" smtClean="0"/>
              <a:t>hemorrhage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a </a:t>
            </a:r>
            <a:r>
              <a:rPr lang="de-CH" dirty="0" err="1" smtClean="0"/>
              <a:t>transfusion</a:t>
            </a:r>
            <a:r>
              <a:rPr lang="de-CH" dirty="0" smtClean="0"/>
              <a:t> </a:t>
            </a:r>
          </a:p>
          <a:p>
            <a:r>
              <a:rPr lang="de-CH" dirty="0" err="1" smtClean="0"/>
              <a:t>Fewer</a:t>
            </a:r>
            <a:r>
              <a:rPr lang="de-CH" dirty="0" smtClean="0"/>
              <a:t> </a:t>
            </a:r>
            <a:r>
              <a:rPr lang="de-CH" dirty="0" err="1" smtClean="0"/>
              <a:t>than</a:t>
            </a:r>
            <a:r>
              <a:rPr lang="de-CH" dirty="0" smtClean="0"/>
              <a:t> 10% </a:t>
            </a:r>
            <a:r>
              <a:rPr lang="de-CH" dirty="0" err="1" smtClean="0"/>
              <a:t>of</a:t>
            </a:r>
            <a:r>
              <a:rPr lang="de-CH" dirty="0" smtClean="0"/>
              <a:t> first-time RBC </a:t>
            </a:r>
            <a:r>
              <a:rPr lang="de-CH" dirty="0" err="1" smtClean="0"/>
              <a:t>recipients</a:t>
            </a:r>
            <a:r>
              <a:rPr lang="de-CH" dirty="0" smtClean="0"/>
              <a:t> </a:t>
            </a:r>
            <a:r>
              <a:rPr lang="de-CH" dirty="0" err="1" smtClean="0"/>
              <a:t>alloimmunize</a:t>
            </a:r>
            <a:endParaRPr lang="de-CH" dirty="0" smtClean="0"/>
          </a:p>
          <a:p>
            <a:r>
              <a:rPr lang="de-CH" dirty="0" err="1"/>
              <a:t>U</a:t>
            </a:r>
            <a:r>
              <a:rPr lang="de-CH" dirty="0" err="1" smtClean="0"/>
              <a:t>p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40%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multiply</a:t>
            </a:r>
            <a:r>
              <a:rPr lang="de-CH" dirty="0" smtClean="0"/>
              <a:t> </a:t>
            </a:r>
            <a:r>
              <a:rPr lang="de-CH" dirty="0" err="1" smtClean="0"/>
              <a:t>transfused</a:t>
            </a:r>
            <a:r>
              <a:rPr lang="de-CH" dirty="0" smtClean="0"/>
              <a:t> </a:t>
            </a:r>
            <a:r>
              <a:rPr lang="de-CH" dirty="0" err="1" smtClean="0"/>
              <a:t>patients</a:t>
            </a:r>
            <a:r>
              <a:rPr lang="de-CH" dirty="0" smtClean="0"/>
              <a:t> do </a:t>
            </a:r>
            <a:r>
              <a:rPr lang="de-CH" dirty="0" err="1" smtClean="0"/>
              <a:t>alloimmunize</a:t>
            </a:r>
            <a:endParaRPr lang="de-CH" dirty="0" smtClean="0"/>
          </a:p>
          <a:p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a </a:t>
            </a:r>
            <a:r>
              <a:rPr lang="de-CH" dirty="0" err="1" smtClean="0"/>
              <a:t>fraction</a:t>
            </a:r>
            <a:r>
              <a:rPr lang="de-CH" dirty="0" smtClean="0"/>
              <a:t> </a:t>
            </a:r>
            <a:r>
              <a:rPr lang="de-CH" dirty="0" err="1" smtClean="0"/>
              <a:t>may</a:t>
            </a:r>
            <a:r>
              <a:rPr lang="de-CH" dirty="0" smtClean="0"/>
              <a:t> </a:t>
            </a:r>
            <a:r>
              <a:rPr lang="de-CH" dirty="0" err="1" smtClean="0"/>
              <a:t>destroy</a:t>
            </a:r>
            <a:r>
              <a:rPr lang="de-CH" dirty="0" smtClean="0"/>
              <a:t> a </a:t>
            </a:r>
            <a:r>
              <a:rPr lang="de-CH" dirty="0" err="1" smtClean="0"/>
              <a:t>fraction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all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transfused</a:t>
            </a:r>
            <a:r>
              <a:rPr lang="de-CH" dirty="0" smtClean="0"/>
              <a:t> RBC</a:t>
            </a:r>
          </a:p>
          <a:p>
            <a:r>
              <a:rPr lang="de-CH" dirty="0" smtClean="0">
                <a:sym typeface="Wingdings" panose="05000000000000000000" pitchFamily="2" charset="2"/>
              </a:rPr>
              <a:t> </a:t>
            </a:r>
            <a:r>
              <a:rPr lang="de-CH" dirty="0" err="1" smtClean="0">
                <a:sym typeface="Wingdings" panose="05000000000000000000" pitchFamily="2" charset="2"/>
              </a:rPr>
              <a:t>alloimmunization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is</a:t>
            </a:r>
            <a:r>
              <a:rPr lang="de-CH" dirty="0" smtClean="0">
                <a:sym typeface="Wingdings" panose="05000000000000000000" pitchFamily="2" charset="2"/>
              </a:rPr>
              <a:t> a -</a:t>
            </a:r>
            <a:r>
              <a:rPr lang="de-CH" dirty="0" err="1" smtClean="0">
                <a:sym typeface="Wingdings" panose="05000000000000000000" pitchFamily="2" charset="2"/>
              </a:rPr>
              <a:t>significant</a:t>
            </a:r>
            <a:r>
              <a:rPr lang="de-CH" dirty="0" smtClean="0">
                <a:sym typeface="Wingdings" panose="05000000000000000000" pitchFamily="2" charset="2"/>
              </a:rPr>
              <a:t>- </a:t>
            </a:r>
            <a:r>
              <a:rPr lang="de-CH" dirty="0" err="1" smtClean="0">
                <a:sym typeface="Wingdings" panose="05000000000000000000" pitchFamily="2" charset="2"/>
              </a:rPr>
              <a:t>side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effect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of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tranfusiom</a:t>
            </a:r>
            <a:endParaRPr lang="de-CH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629400" y="-600164"/>
            <a:ext cx="3352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100" dirty="0" smtClean="0"/>
              <a:t>De </a:t>
            </a:r>
            <a:r>
              <a:rPr lang="de-CH" sz="1100" dirty="0" err="1" smtClean="0"/>
              <a:t>Wees</a:t>
            </a:r>
            <a:r>
              <a:rPr lang="de-CH" sz="1100" dirty="0" smtClean="0"/>
              <a:t> W</a:t>
            </a:r>
            <a:r>
              <a:rPr lang="de-CH" sz="1100" dirty="0"/>
              <a:t>. </a:t>
            </a:r>
            <a:r>
              <a:rPr lang="de-CH" sz="1100" dirty="0" err="1" smtClean="0"/>
              <a:t>and</a:t>
            </a:r>
            <a:r>
              <a:rPr lang="de-CH" sz="1100" dirty="0" smtClean="0"/>
              <a:t>  Doubleday </a:t>
            </a:r>
            <a:r>
              <a:rPr lang="de-CH" sz="1100" dirty="0"/>
              <a:t>E </a:t>
            </a:r>
            <a:r>
              <a:rPr lang="de-CH" sz="1100" dirty="0" smtClean="0"/>
              <a:t> in Philadelphia J </a:t>
            </a:r>
            <a:r>
              <a:rPr lang="de-CH" sz="1100" dirty="0" err="1" smtClean="0"/>
              <a:t>of</a:t>
            </a:r>
            <a:r>
              <a:rPr lang="de-CH" sz="1100" dirty="0" smtClean="0"/>
              <a:t> </a:t>
            </a:r>
            <a:r>
              <a:rPr lang="de-CH" sz="1100" dirty="0" err="1" smtClean="0"/>
              <a:t>Med</a:t>
            </a:r>
            <a:r>
              <a:rPr lang="de-CH" sz="1100" dirty="0" smtClean="0"/>
              <a:t> </a:t>
            </a:r>
            <a:r>
              <a:rPr lang="de-CH" sz="1100" dirty="0" err="1" smtClean="0"/>
              <a:t>Phys</a:t>
            </a:r>
            <a:r>
              <a:rPr lang="de-CH" sz="1100" dirty="0" smtClean="0"/>
              <a:t>  </a:t>
            </a:r>
            <a:r>
              <a:rPr lang="de-CH" sz="1100" dirty="0" err="1" smtClean="0"/>
              <a:t>Sciences</a:t>
            </a:r>
            <a:r>
              <a:rPr lang="de-CH" sz="1100" dirty="0" smtClean="0"/>
              <a:t> 1825:</a:t>
            </a:r>
          </a:p>
          <a:p>
            <a:pPr algn="l"/>
            <a:r>
              <a:rPr lang="de-CH" sz="1100" dirty="0" smtClean="0"/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469870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"/>
            <a:ext cx="8610600" cy="422672"/>
          </a:xfrm>
        </p:spPr>
        <p:txBody>
          <a:bodyPr/>
          <a:lstStyle/>
          <a:p>
            <a:r>
              <a:rPr lang="en-US" dirty="0" smtClean="0"/>
              <a:t>Not all antibodies have the destruction potential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428933"/>
              </p:ext>
            </p:extLst>
          </p:nvPr>
        </p:nvGraphicFramePr>
        <p:xfrm>
          <a:off x="533400" y="731520"/>
          <a:ext cx="5715000" cy="368046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973038"/>
                <a:gridCol w="610534"/>
                <a:gridCol w="1303812"/>
                <a:gridCol w="922616"/>
                <a:gridCol w="914400"/>
                <a:gridCol w="990600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Antibody </a:t>
                      </a:r>
                      <a:r>
                        <a:rPr lang="en-US" sz="1800" u="none" strike="noStrike" dirty="0" smtClean="0">
                          <a:effectLst/>
                        </a:rPr>
                        <a:t>specificity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Total 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DHTR 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DSTR 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DSTR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184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137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Jk</a:t>
                      </a:r>
                      <a:r>
                        <a:rPr lang="en-US" sz="1800" u="none" strike="noStrike" baseline="30000" dirty="0" err="1">
                          <a:effectLst/>
                        </a:rPr>
                        <a:t>a</a:t>
                      </a:r>
                      <a:endParaRPr lang="en-US" sz="18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Fya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Jkb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Fyb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24600" y="379095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dirty="0" err="1" smtClean="0"/>
              <a:t>Garratty</a:t>
            </a:r>
            <a:r>
              <a:rPr lang="en-GB" sz="1200" dirty="0" smtClean="0"/>
              <a:t> G. Do we really understand immune red cell destruction? </a:t>
            </a:r>
            <a:r>
              <a:rPr lang="en-GB" sz="1200" dirty="0" err="1" smtClean="0"/>
              <a:t>Transfus</a:t>
            </a:r>
            <a:r>
              <a:rPr lang="en-GB" sz="1200" dirty="0" smtClean="0"/>
              <a:t> Med 2008;18:321-334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6818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871285"/>
              </p:ext>
            </p:extLst>
          </p:nvPr>
        </p:nvGraphicFramePr>
        <p:xfrm>
          <a:off x="533400" y="1943101"/>
          <a:ext cx="8229600" cy="2365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angle 9"/>
          <p:cNvSpPr/>
          <p:nvPr/>
        </p:nvSpPr>
        <p:spPr>
          <a:xfrm>
            <a:off x="533400" y="951697"/>
            <a:ext cx="7848600" cy="95410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lvl="0" algn="ctr"/>
            <a:r>
              <a:rPr lang="en-GB" sz="2800" dirty="0">
                <a:solidFill>
                  <a:schemeClr val="tx1"/>
                </a:solidFill>
              </a:rPr>
              <a:t>Impossible to predict clinical significance 100% and eliminate all ‘noise’</a:t>
            </a:r>
          </a:p>
        </p:txBody>
      </p:sp>
    </p:spTree>
    <p:extLst>
      <p:ext uri="{BB962C8B-B14F-4D97-AF65-F5344CB8AC3E}">
        <p14:creationId xmlns:p14="http://schemas.microsoft.com/office/powerpoint/2010/main" val="66494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Remarkably 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Looked at it on a worldwide scale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This significant side effect has not led to </a:t>
            </a:r>
            <a:br>
              <a:rPr lang="en-GB" dirty="0" smtClean="0"/>
            </a:br>
            <a:r>
              <a:rPr lang="en-GB" dirty="0" smtClean="0"/>
              <a:t>what would be a logic goal of </a:t>
            </a:r>
            <a:br>
              <a:rPr lang="en-GB" dirty="0" smtClean="0"/>
            </a:br>
            <a:endParaRPr lang="en-GB" dirty="0" smtClean="0"/>
          </a:p>
          <a:p>
            <a:pPr marL="400050" lvl="1" indent="0" algn="ctr">
              <a:buNone/>
            </a:pPr>
            <a:r>
              <a:rPr lang="en-GB" dirty="0" smtClean="0"/>
              <a:t>phenotype matching</a:t>
            </a:r>
          </a:p>
          <a:p>
            <a:pPr marL="400050" lvl="1" indent="0" algn="ctr">
              <a:buNone/>
            </a:pPr>
            <a:r>
              <a:rPr lang="en-GB" dirty="0" smtClean="0"/>
              <a:t>and/or genotype matching</a:t>
            </a:r>
          </a:p>
          <a:p>
            <a:pPr marL="400050" lvl="1" indent="0" algn="ctr">
              <a:buNone/>
            </a:pPr>
            <a:endParaRPr lang="en-GB" dirty="0"/>
          </a:p>
          <a:p>
            <a:pPr marL="400050" lvl="1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5830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 us look again 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586" y="832758"/>
            <a:ext cx="8628413" cy="4310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definition of a clinically significant antibody</a:t>
            </a:r>
          </a:p>
          <a:p>
            <a:endParaRPr lang="en-GB" dirty="0"/>
          </a:p>
          <a:p>
            <a:r>
              <a:rPr lang="en-GB" dirty="0" smtClean="0"/>
              <a:t>An </a:t>
            </a:r>
            <a:r>
              <a:rPr lang="en-GB" dirty="0"/>
              <a:t>antibody capable of causing accelerated destruction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of </a:t>
            </a:r>
            <a:r>
              <a:rPr lang="en-GB" dirty="0"/>
              <a:t>a significant proportion of transfused cells</a:t>
            </a:r>
          </a:p>
          <a:p>
            <a:endParaRPr lang="en-GB" dirty="0"/>
          </a:p>
          <a:p>
            <a:r>
              <a:rPr lang="en-GB" dirty="0"/>
              <a:t>An antibody capable of crossing the placenta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and </a:t>
            </a:r>
            <a:r>
              <a:rPr lang="en-GB" dirty="0"/>
              <a:t>causing haemolytic disease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of </a:t>
            </a:r>
            <a:r>
              <a:rPr lang="en-GB" dirty="0"/>
              <a:t>the </a:t>
            </a:r>
            <a:r>
              <a:rPr lang="en-GB" dirty="0" smtClean="0"/>
              <a:t>foetus </a:t>
            </a:r>
            <a:r>
              <a:rPr lang="en-GB" dirty="0"/>
              <a:t>and </a:t>
            </a:r>
            <a:r>
              <a:rPr lang="en-GB" dirty="0" err="1"/>
              <a:t>newborn</a:t>
            </a:r>
            <a:r>
              <a:rPr lang="en-GB" dirty="0"/>
              <a:t> (HDFN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13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challenge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586" y="832758"/>
            <a:ext cx="8628413" cy="3394472"/>
          </a:xfrm>
        </p:spPr>
        <p:txBody>
          <a:bodyPr/>
          <a:lstStyle/>
          <a:p>
            <a:pPr marL="457200" indent="-457200"/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be</a:t>
            </a:r>
            <a:r>
              <a:rPr lang="de-CH" dirty="0"/>
              <a:t> </a:t>
            </a:r>
            <a:r>
              <a:rPr lang="de-CH" dirty="0" err="1"/>
              <a:t>able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detect</a:t>
            </a:r>
            <a:r>
              <a:rPr lang="de-CH" dirty="0"/>
              <a:t> </a:t>
            </a:r>
            <a:r>
              <a:rPr lang="de-CH" i="1" dirty="0" err="1">
                <a:solidFill>
                  <a:srgbClr val="FF0000"/>
                </a:solidFill>
              </a:rPr>
              <a:t>only</a:t>
            </a:r>
            <a:r>
              <a:rPr lang="de-CH" dirty="0">
                <a:solidFill>
                  <a:srgbClr val="FF0000"/>
                </a:solidFill>
              </a:rPr>
              <a:t> </a:t>
            </a:r>
            <a:r>
              <a:rPr lang="de-CH" dirty="0" err="1"/>
              <a:t>clinically</a:t>
            </a:r>
            <a:r>
              <a:rPr lang="de-CH" dirty="0"/>
              <a:t> </a:t>
            </a:r>
            <a:r>
              <a:rPr lang="de-CH" dirty="0" err="1"/>
              <a:t>significant</a:t>
            </a:r>
            <a:r>
              <a:rPr lang="de-CH" dirty="0"/>
              <a:t> </a:t>
            </a:r>
            <a:r>
              <a:rPr lang="de-CH" dirty="0" err="1"/>
              <a:t>antibodies</a:t>
            </a:r>
            <a:r>
              <a:rPr lang="de-CH" dirty="0"/>
              <a:t/>
            </a:r>
            <a:br>
              <a:rPr lang="de-CH" dirty="0"/>
            </a:br>
            <a:endParaRPr lang="de-CH" dirty="0"/>
          </a:p>
          <a:p>
            <a:pPr marL="457200" indent="-457200"/>
            <a:r>
              <a:rPr lang="de-CH" i="1" dirty="0">
                <a:solidFill>
                  <a:srgbClr val="FF0000"/>
                </a:solidFill>
              </a:rPr>
              <a:t>But not </a:t>
            </a:r>
            <a:r>
              <a:rPr lang="de-CH" dirty="0" err="1"/>
              <a:t>those</a:t>
            </a:r>
            <a:r>
              <a:rPr lang="de-CH" dirty="0"/>
              <a:t> </a:t>
            </a:r>
            <a:r>
              <a:rPr lang="de-CH" dirty="0" err="1"/>
              <a:t>that</a:t>
            </a:r>
            <a:r>
              <a:rPr lang="de-CH" dirty="0"/>
              <a:t> </a:t>
            </a:r>
            <a:r>
              <a:rPr lang="de-CH" dirty="0" err="1"/>
              <a:t>have</a:t>
            </a:r>
            <a:r>
              <a:rPr lang="de-CH" dirty="0"/>
              <a:t> </a:t>
            </a:r>
            <a:r>
              <a:rPr lang="de-CH" dirty="0" err="1"/>
              <a:t>no</a:t>
            </a:r>
            <a:r>
              <a:rPr lang="de-CH" dirty="0"/>
              <a:t> </a:t>
            </a:r>
            <a:r>
              <a:rPr lang="de-CH" dirty="0" err="1"/>
              <a:t>clinical</a:t>
            </a:r>
            <a:r>
              <a:rPr lang="de-CH" dirty="0"/>
              <a:t> </a:t>
            </a:r>
            <a:r>
              <a:rPr lang="de-CH" dirty="0" err="1"/>
              <a:t>importance</a:t>
            </a:r>
            <a:r>
              <a:rPr lang="de-CH" dirty="0"/>
              <a:t/>
            </a:r>
            <a:br>
              <a:rPr lang="de-CH" dirty="0"/>
            </a:br>
            <a:r>
              <a:rPr lang="de-CH" dirty="0"/>
              <a:t> </a:t>
            </a:r>
            <a:r>
              <a:rPr lang="de-CH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de-CH" dirty="0">
                <a:solidFill>
                  <a:srgbClr val="FF0000"/>
                </a:solidFill>
              </a:rPr>
              <a:t>"</a:t>
            </a:r>
            <a:r>
              <a:rPr lang="de-CH" dirty="0" err="1">
                <a:solidFill>
                  <a:srgbClr val="FF0000"/>
                </a:solidFill>
              </a:rPr>
              <a:t>noise</a:t>
            </a:r>
            <a:r>
              <a:rPr lang="de-CH" dirty="0">
                <a:solidFill>
                  <a:srgbClr val="FF0000"/>
                </a:solidFill>
              </a:rPr>
              <a:t>"</a:t>
            </a:r>
            <a:br>
              <a:rPr lang="de-CH" dirty="0">
                <a:solidFill>
                  <a:srgbClr val="FF0000"/>
                </a:solidFill>
              </a:rPr>
            </a:br>
            <a:endParaRPr lang="de-CH" dirty="0">
              <a:solidFill>
                <a:srgbClr val="FF0000"/>
              </a:solidFill>
            </a:endParaRPr>
          </a:p>
          <a:p>
            <a:pPr marL="457200" indent="-457200"/>
            <a:r>
              <a:rPr lang="de-CH" dirty="0">
                <a:solidFill>
                  <a:srgbClr val="FF0000"/>
                </a:solidFill>
              </a:rPr>
              <a:t>Balance </a:t>
            </a:r>
            <a:r>
              <a:rPr lang="de-CH" dirty="0" err="1"/>
              <a:t>between</a:t>
            </a:r>
            <a:r>
              <a:rPr lang="de-CH" dirty="0"/>
              <a:t> </a:t>
            </a:r>
            <a:r>
              <a:rPr lang="de-CH" dirty="0" err="1"/>
              <a:t>sensitivity</a:t>
            </a:r>
            <a:r>
              <a:rPr lang="de-CH" dirty="0"/>
              <a:t> &amp; </a:t>
            </a:r>
            <a:r>
              <a:rPr lang="de-CH" dirty="0" err="1"/>
              <a:t>specificity</a:t>
            </a:r>
            <a:endParaRPr lang="de-CH" dirty="0"/>
          </a:p>
          <a:p>
            <a:pPr lvl="1"/>
            <a:r>
              <a:rPr lang="de-CH" dirty="0" err="1"/>
              <a:t>Controllable</a:t>
            </a:r>
            <a:r>
              <a:rPr lang="de-CH" dirty="0"/>
              <a:t> variables: </a:t>
            </a:r>
            <a:r>
              <a:rPr lang="de-CH" dirty="0" err="1"/>
              <a:t>Temperature</a:t>
            </a:r>
            <a:r>
              <a:rPr lang="de-CH" dirty="0"/>
              <a:t>, </a:t>
            </a:r>
            <a:r>
              <a:rPr lang="de-CH" dirty="0" err="1"/>
              <a:t>incubation</a:t>
            </a:r>
            <a:r>
              <a:rPr lang="de-CH" dirty="0"/>
              <a:t>, </a:t>
            </a:r>
            <a:br>
              <a:rPr lang="de-CH" dirty="0"/>
            </a:br>
            <a:r>
              <a:rPr lang="de-CH" dirty="0" err="1"/>
              <a:t>ionic</a:t>
            </a:r>
            <a:r>
              <a:rPr lang="de-CH" dirty="0"/>
              <a:t> </a:t>
            </a:r>
            <a:r>
              <a:rPr lang="de-CH" dirty="0" err="1"/>
              <a:t>strength</a:t>
            </a:r>
            <a:r>
              <a:rPr lang="de-CH" dirty="0"/>
              <a:t>, pH, … </a:t>
            </a:r>
          </a:p>
          <a:p>
            <a:pPr lvl="1"/>
            <a:r>
              <a:rPr lang="de-CH" dirty="0" err="1"/>
              <a:t>Uncontrollable</a:t>
            </a:r>
            <a:r>
              <a:rPr lang="de-CH" dirty="0"/>
              <a:t> variables: "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patient</a:t>
            </a:r>
            <a:r>
              <a:rPr lang="de-CH" dirty="0"/>
              <a:t>"</a:t>
            </a:r>
            <a:r>
              <a:rPr lang="de-CH" dirty="0">
                <a:solidFill>
                  <a:srgbClr val="FF0000"/>
                </a:solidFill>
              </a:rPr>
              <a:t/>
            </a:r>
            <a:br>
              <a:rPr lang="de-CH" dirty="0">
                <a:solidFill>
                  <a:srgbClr val="FF0000"/>
                </a:solidFill>
              </a:rPr>
            </a:br>
            <a:endParaRPr lang="de-CH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50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Once an antibody is detected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558958"/>
              </p:ext>
            </p:extLst>
          </p:nvPr>
        </p:nvGraphicFramePr>
        <p:xfrm>
          <a:off x="457200" y="1200151"/>
          <a:ext cx="82296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5638800" y="2571750"/>
            <a:ext cx="914400" cy="5715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4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Once the antibody specificity is clear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Can</a:t>
            </a:r>
            <a:r>
              <a:rPr lang="en-GB" b="1" i="1" dirty="0"/>
              <a:t> </a:t>
            </a:r>
            <a:r>
              <a:rPr lang="en-GB" b="1" i="1" dirty="0">
                <a:solidFill>
                  <a:srgbClr val="FF0000"/>
                </a:solidFill>
              </a:rPr>
              <a:t>predict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clinical significance based on characteristics of the antibody and the corresponding antigen:</a:t>
            </a:r>
          </a:p>
          <a:p>
            <a:endParaRPr lang="en-GB" sz="900" dirty="0"/>
          </a:p>
          <a:p>
            <a:pPr lvl="1">
              <a:buFont typeface="Arial" pitchFamily="34" charset="0"/>
              <a:buChar char="•"/>
            </a:pPr>
            <a:r>
              <a:rPr lang="en-GB" dirty="0"/>
              <a:t>Inhibited by blood group substances?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Antigen density on the red cell surface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Ability to fix complement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Affinity and avidity of the antibody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Immunoglobulin (Ig) class (IgG 1, 2, 3, 4 / </a:t>
            </a:r>
            <a:r>
              <a:rPr lang="en-GB" dirty="0" err="1"/>
              <a:t>IgM</a:t>
            </a:r>
            <a:r>
              <a:rPr lang="en-GB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Thermal range</a:t>
            </a:r>
          </a:p>
        </p:txBody>
      </p:sp>
    </p:spTree>
    <p:extLst>
      <p:ext uri="{BB962C8B-B14F-4D97-AF65-F5344CB8AC3E}">
        <p14:creationId xmlns:p14="http://schemas.microsoft.com/office/powerpoint/2010/main" val="2180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35"/>
          <a:stretch/>
        </p:blipFill>
        <p:spPr>
          <a:xfrm>
            <a:off x="1143000" y="666750"/>
            <a:ext cx="7143750" cy="4405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7467600" cy="422672"/>
          </a:xfrm>
        </p:spPr>
        <p:txBody>
          <a:bodyPr/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Exceptions exist !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26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Exceptions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‘Serological transfusion reactions’ rather than evidence of significant haemolysis after transfusion of incompatible blood (even including ABO</a:t>
            </a:r>
            <a:r>
              <a:rPr lang="en-GB" sz="2200" dirty="0" smtClean="0"/>
              <a:t>)</a:t>
            </a:r>
            <a:r>
              <a:rPr lang="en-GB" sz="2200" dirty="0"/>
              <a:t> </a:t>
            </a:r>
            <a:r>
              <a:rPr lang="en-GB" sz="2200" dirty="0" smtClean="0">
                <a:solidFill>
                  <a:srgbClr val="FF0000"/>
                </a:solidFill>
              </a:rPr>
              <a:t>DSTR</a:t>
            </a:r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/>
              <a:t>Atypical examples of some specificities, not generally considered clinically significant, e.g. anti-</a:t>
            </a:r>
            <a:r>
              <a:rPr lang="en-GB" sz="2200" dirty="0" err="1"/>
              <a:t>Le</a:t>
            </a:r>
            <a:r>
              <a:rPr lang="en-GB" sz="2200" baseline="30000" dirty="0" err="1"/>
              <a:t>b</a:t>
            </a:r>
            <a:r>
              <a:rPr lang="en-GB" sz="2200" dirty="0"/>
              <a:t>, are in very rare cases implicated in a haemolytic transfusion reaction.  </a:t>
            </a:r>
          </a:p>
        </p:txBody>
      </p:sp>
    </p:spTree>
    <p:extLst>
      <p:ext uri="{BB962C8B-B14F-4D97-AF65-F5344CB8AC3E}">
        <p14:creationId xmlns:p14="http://schemas.microsoft.com/office/powerpoint/2010/main" val="171093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6685</TotalTime>
  <Words>1113</Words>
  <Application>Microsoft Office PowerPoint</Application>
  <PresentationFormat>On-screen Show (16:9)</PresentationFormat>
  <Paragraphs>319</Paragraphs>
  <Slides>21</Slides>
  <Notes>13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1_Custom Design</vt:lpstr>
      <vt:lpstr>Custom Design</vt:lpstr>
      <vt:lpstr>PowerPoint Presentation</vt:lpstr>
      <vt:lpstr>Alloimmunization: a side effect of transfusion</vt:lpstr>
      <vt:lpstr>Remarkably !</vt:lpstr>
      <vt:lpstr>Let us look again at</vt:lpstr>
      <vt:lpstr>The challenge </vt:lpstr>
      <vt:lpstr>Once an antibody is detected</vt:lpstr>
      <vt:lpstr>Once the antibody specificity is clear</vt:lpstr>
      <vt:lpstr>Exceptions exist !</vt:lpstr>
      <vt:lpstr>Exceptions</vt:lpstr>
      <vt:lpstr>Exceptions</vt:lpstr>
      <vt:lpstr>Specificity</vt:lpstr>
      <vt:lpstr>BSH guidance based the UK population </vt:lpstr>
      <vt:lpstr>BSH guidance based the UK population </vt:lpstr>
      <vt:lpstr>Thermal Range</vt:lpstr>
      <vt:lpstr>In-vitro = in-vivo ?</vt:lpstr>
      <vt:lpstr>Antibody screening</vt:lpstr>
      <vt:lpstr>Inherent differences in IAT technology</vt:lpstr>
      <vt:lpstr>AHTR –</vt:lpstr>
      <vt:lpstr>PowerPoint Presentation</vt:lpstr>
      <vt:lpstr>Not all antibodies have the destruction potential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Cuccia</dc:creator>
  <cp:lastModifiedBy>User</cp:lastModifiedBy>
  <cp:revision>190</cp:revision>
  <cp:lastPrinted>2019-11-11T08:52:54Z</cp:lastPrinted>
  <dcterms:created xsi:type="dcterms:W3CDTF">2016-04-12T17:02:30Z</dcterms:created>
  <dcterms:modified xsi:type="dcterms:W3CDTF">2019-11-29T07:10:46Z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